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77" r:id="rId5"/>
    <p:sldId id="272" r:id="rId6"/>
    <p:sldId id="260" r:id="rId7"/>
    <p:sldId id="273" r:id="rId8"/>
    <p:sldId id="278" r:id="rId9"/>
    <p:sldId id="279" r:id="rId10"/>
    <p:sldId id="280" r:id="rId11"/>
    <p:sldId id="281" r:id="rId12"/>
    <p:sldId id="261" r:id="rId13"/>
    <p:sldId id="274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62" r:id="rId28"/>
    <p:sldId id="263" r:id="rId29"/>
    <p:sldId id="276" r:id="rId30"/>
    <p:sldId id="295" r:id="rId31"/>
    <p:sldId id="296" r:id="rId32"/>
    <p:sldId id="297" r:id="rId33"/>
    <p:sldId id="298" r:id="rId34"/>
    <p:sldId id="299" r:id="rId35"/>
    <p:sldId id="300" r:id="rId36"/>
    <p:sldId id="30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" id="{19F03739-CF6E-4A01-AF16-252C9277507C}">
          <p14:sldIdLst>
            <p14:sldId id="258"/>
            <p14:sldId id="257"/>
          </p14:sldIdLst>
        </p14:section>
        <p14:section name="一" id="{A758681D-919D-4047-A90A-9AD36A0760CA}">
          <p14:sldIdLst>
            <p14:sldId id="259"/>
            <p14:sldId id="277"/>
            <p14:sldId id="272"/>
          </p14:sldIdLst>
        </p14:section>
        <p14:section name="二" id="{F92F4E30-996F-4639-8E88-5ED31B1EBA0D}">
          <p14:sldIdLst>
            <p14:sldId id="260"/>
            <p14:sldId id="273"/>
            <p14:sldId id="278"/>
            <p14:sldId id="279"/>
            <p14:sldId id="280"/>
            <p14:sldId id="281"/>
          </p14:sldIdLst>
        </p14:section>
        <p14:section name="三" id="{AE6B6538-406A-47FA-B337-900AB1011AAE}">
          <p14:sldIdLst>
            <p14:sldId id="261"/>
            <p14:sldId id="274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四" id="{0E156D40-68DA-441A-9DEF-AB41A575F22C}">
          <p14:sldIdLst>
            <p14:sldId id="262"/>
          </p14:sldIdLst>
        </p14:section>
        <p14:section name="五" id="{12AE1676-4F8C-4FA4-B4D4-9BDE26CDB93A}">
          <p14:sldIdLst>
            <p14:sldId id="263"/>
            <p14:sldId id="276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C9C9C9"/>
    <a:srgbClr val="FFE9CE"/>
    <a:srgbClr val="9DACFF"/>
    <a:srgbClr val="FFE156"/>
    <a:srgbClr val="7F7F7F"/>
    <a:srgbClr val="FFBE86"/>
    <a:srgbClr val="605D5C"/>
    <a:srgbClr val="BDEDE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1848" y="8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2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21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2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21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6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3.svg"/><Relationship Id="rId7" Type="http://schemas.openxmlformats.org/officeDocument/2006/relationships/image" Target="../media/image6.svg"/><Relationship Id="rId12" Type="http://schemas.openxmlformats.org/officeDocument/2006/relationships/image" Target="../media/image19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88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2336A-BDF5-488F-BF81-608A1C79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54D3B7-8985-492B-B5A2-BAE517549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D4861-9D6D-4AA1-B4B2-188DDA15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4604-F92F-404A-92C2-CF1C8A3757D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B189EE-D665-4642-805A-F9FC5887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7C533D-D91D-444A-B5A5-8776F51D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FD71-E3D0-4794-81E1-50934B1BD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4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60682-C7EA-434F-AE1D-4E911BDB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00AA62-0C07-4588-BF0F-028330B07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064C80-B70B-45B7-B393-9969F6CBF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228AF7-9E90-4F26-87E0-DBE27F4C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4604-F92F-404A-92C2-CF1C8A3757D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BE6A03-CDC1-4563-A4E6-FA2689A2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7F363E-4D20-4578-B442-D91EBB29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FD71-E3D0-4794-81E1-50934B1BD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51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73D52-7BCF-4C3B-86DD-B8B8C6C8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0D458E-3E06-4858-AC84-1FAF574AE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3CCAA9-DD26-444B-B338-B6BC90E19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30C1CA-BDA9-4E91-8168-D089B9E5D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AB8214-7703-4097-B45C-33FC08BF8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D4618E-16FA-4D43-9521-1E7CCCDC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4604-F92F-404A-92C2-CF1C8A3757D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41B92D-915E-48DF-9271-983C512B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BF35B1-E3B5-4819-9143-2193083B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FD71-E3D0-4794-81E1-50934B1BD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12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E2B79-0C6A-48DA-BC90-8CAD43062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9C7998-B300-485A-A92A-62490FB06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4604-F92F-404A-92C2-CF1C8A3757D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095120-E789-420F-980A-E52B8A06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541C48-F2FC-4EC0-BCD1-D407590D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FD71-E3D0-4794-81E1-50934B1BD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89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925FFB-5C44-47A0-9357-19229488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4604-F92F-404A-92C2-CF1C8A3757D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F8662F-D324-44A6-909A-EC122892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CE9695-B150-460A-B651-26C68C01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FD71-E3D0-4794-81E1-50934B1BD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25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D5F96-232E-48FE-96BA-E4507B37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934BC8-BF00-49FC-BE1A-EFDA2D644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1889E1-3344-4C96-A6B1-9DD049C24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09F170-D1E1-43B0-9997-37BE62A9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4604-F92F-404A-92C2-CF1C8A3757D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D07B52-CD13-46AC-BE41-29C21B849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922D4B-6A49-405C-BE68-1E0D68DE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FD71-E3D0-4794-81E1-50934B1BD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1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0715D-9991-4AA3-B7C6-4E88BA27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2ECA96-8141-4248-8EF3-094FA1C7A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A1C8AD-DFCE-4C3C-908D-3C8669747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DE341D-EBFE-4EE9-9B06-E820158EC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4604-F92F-404A-92C2-CF1C8A3757D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5C237F-6BF4-4022-96C3-5530BB8A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8DB381-64CE-4E64-9025-AE74CF17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FD71-E3D0-4794-81E1-50934B1BD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11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8B2F0-C17A-4A12-AD24-192F5ACB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E94E2E-0CFB-4833-B60C-E76A8697B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C5236-A97D-4917-B663-845DB629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4604-F92F-404A-92C2-CF1C8A3757D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87FCD0-6049-4B24-BAFF-3598A62D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C7B611-5D93-439E-9B89-0FF5DDF71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FD71-E3D0-4794-81E1-50934B1BD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8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8EAE20-EEA4-4C9D-8C7C-2E4052CE3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6D3D8E-BA1B-42FB-B9AE-5A77F7D26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96956E-A42D-4AB5-920A-8E7457A5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4604-F92F-404A-92C2-CF1C8A3757D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8B8E8-1446-4421-8B30-DE890498E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D87AD9-0CF7-433B-A75B-A99D58F0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FD71-E3D0-4794-81E1-50934B1BD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6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">
    <p:bg>
      <p:bgPr>
        <a:solidFill>
          <a:srgbClr val="FFBE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生-">
            <a:extLst>
              <a:ext uri="{FF2B5EF4-FFF2-40B4-BE49-F238E27FC236}">
                <a16:creationId xmlns:a16="http://schemas.microsoft.com/office/drawing/2014/main" id="{CD40FE9A-D297-4DAE-9866-65769E40D561}"/>
              </a:ext>
            </a:extLst>
          </p:cNvPr>
          <p:cNvSpPr/>
          <p:nvPr userDrawn="1"/>
        </p:nvSpPr>
        <p:spPr>
          <a:xfrm rot="16200000">
            <a:off x="3595423" y="-2014273"/>
            <a:ext cx="812287" cy="531708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五">
            <a:extLst>
              <a:ext uri="{FF2B5EF4-FFF2-40B4-BE49-F238E27FC236}">
                <a16:creationId xmlns:a16="http://schemas.microsoft.com/office/drawing/2014/main" id="{4360EA77-CC81-4BDC-AB3B-A535BBD5430F}"/>
              </a:ext>
            </a:extLst>
          </p:cNvPr>
          <p:cNvGrpSpPr/>
          <p:nvPr userDrawn="1"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FDC3004-5694-4301-8413-2BB22FE70623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" name="图形 7" descr="教室">
              <a:extLst>
                <a:ext uri="{FF2B5EF4-FFF2-40B4-BE49-F238E27FC236}">
                  <a16:creationId xmlns:a16="http://schemas.microsoft.com/office/drawing/2014/main" id="{1891C67C-387E-4F8A-A1E6-94CC5D350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9" name="四">
            <a:extLst>
              <a:ext uri="{FF2B5EF4-FFF2-40B4-BE49-F238E27FC236}">
                <a16:creationId xmlns:a16="http://schemas.microsoft.com/office/drawing/2014/main" id="{AAA8FF1A-10D0-4572-A249-40CE89BDDEB3}"/>
              </a:ext>
            </a:extLst>
          </p:cNvPr>
          <p:cNvGrpSpPr/>
          <p:nvPr userDrawn="1"/>
        </p:nvGrpSpPr>
        <p:grpSpPr>
          <a:xfrm>
            <a:off x="-1139651" y="4407045"/>
            <a:ext cx="828000" cy="828000"/>
            <a:chOff x="-1139651" y="4407045"/>
            <a:chExt cx="828000" cy="828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28D278C-681D-4A7A-AD5E-7F667F40DB05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 descr="灯泡和齿轮">
              <a:extLst>
                <a:ext uri="{FF2B5EF4-FFF2-40B4-BE49-F238E27FC236}">
                  <a16:creationId xmlns:a16="http://schemas.microsoft.com/office/drawing/2014/main" id="{E170CED1-F566-46BF-93E4-E738D955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12" name="三">
            <a:extLst>
              <a:ext uri="{FF2B5EF4-FFF2-40B4-BE49-F238E27FC236}">
                <a16:creationId xmlns:a16="http://schemas.microsoft.com/office/drawing/2014/main" id="{F1184FCD-A05D-4992-8E3A-A72AEB2AE549}"/>
              </a:ext>
            </a:extLst>
          </p:cNvPr>
          <p:cNvGrpSpPr/>
          <p:nvPr userDrawn="1"/>
        </p:nvGrpSpPr>
        <p:grpSpPr>
          <a:xfrm>
            <a:off x="-1139654" y="3015000"/>
            <a:ext cx="828000" cy="828000"/>
            <a:chOff x="985517" y="3014999"/>
            <a:chExt cx="828000" cy="82800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E79D423-77F2-4766-A659-17D293E0EA20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形 13" descr="上升趋势">
              <a:extLst>
                <a:ext uri="{FF2B5EF4-FFF2-40B4-BE49-F238E27FC236}">
                  <a16:creationId xmlns:a16="http://schemas.microsoft.com/office/drawing/2014/main" id="{14BAB75A-A963-48E4-BB2B-896E8D963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15" name="二">
            <a:extLst>
              <a:ext uri="{FF2B5EF4-FFF2-40B4-BE49-F238E27FC236}">
                <a16:creationId xmlns:a16="http://schemas.microsoft.com/office/drawing/2014/main" id="{B5E62096-498C-4A4A-A943-A387508A90D3}"/>
              </a:ext>
            </a:extLst>
          </p:cNvPr>
          <p:cNvGrpSpPr/>
          <p:nvPr userDrawn="1"/>
        </p:nvGrpSpPr>
        <p:grpSpPr>
          <a:xfrm>
            <a:off x="-1139652" y="1622955"/>
            <a:ext cx="828000" cy="828000"/>
            <a:chOff x="-1139652" y="1622955"/>
            <a:chExt cx="828000" cy="8280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F24A577-6648-4F44-9FA4-64538FD56CB0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形 16" descr="靶心">
              <a:extLst>
                <a:ext uri="{FF2B5EF4-FFF2-40B4-BE49-F238E27FC236}">
                  <a16:creationId xmlns:a16="http://schemas.microsoft.com/office/drawing/2014/main" id="{4D8B1BEF-C1AE-490E-9EA3-8D705164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18" name="一">
            <a:extLst>
              <a:ext uri="{FF2B5EF4-FFF2-40B4-BE49-F238E27FC236}">
                <a16:creationId xmlns:a16="http://schemas.microsoft.com/office/drawing/2014/main" id="{A9EC8706-D4E6-4A84-AD5D-A0D32BFD2B2B}"/>
              </a:ext>
            </a:extLst>
          </p:cNvPr>
          <p:cNvGrpSpPr/>
          <p:nvPr userDrawn="1"/>
        </p:nvGrpSpPr>
        <p:grpSpPr>
          <a:xfrm>
            <a:off x="929027" y="228077"/>
            <a:ext cx="828000" cy="828000"/>
            <a:chOff x="-1139654" y="222414"/>
            <a:chExt cx="828000" cy="8280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CF9E640-80BC-4E0F-840D-044545E19408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0" name="一" descr="研究">
              <a:extLst>
                <a:ext uri="{FF2B5EF4-FFF2-40B4-BE49-F238E27FC236}">
                  <a16:creationId xmlns:a16="http://schemas.microsoft.com/office/drawing/2014/main" id="{0F415475-61E1-4202-9B36-24021A71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21" name="背景">
            <a:extLst>
              <a:ext uri="{FF2B5EF4-FFF2-40B4-BE49-F238E27FC236}">
                <a16:creationId xmlns:a16="http://schemas.microsoft.com/office/drawing/2014/main" id="{34820E03-B59B-4252-9D94-15575D6C7CB0}"/>
              </a:ext>
            </a:extLst>
          </p:cNvPr>
          <p:cNvSpPr/>
          <p:nvPr userDrawn="1"/>
        </p:nvSpPr>
        <p:spPr>
          <a:xfrm rot="5400000" flipV="1">
            <a:off x="-10758487" y="-23267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5" descr="教室">
            <a:extLst>
              <a:ext uri="{FF2B5EF4-FFF2-40B4-BE49-F238E27FC236}">
                <a16:creationId xmlns:a16="http://schemas.microsoft.com/office/drawing/2014/main" id="{46FD9920-E924-4C49-B15D-87A14020224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23" name="4" descr="灯泡和齿轮">
            <a:extLst>
              <a:ext uri="{FF2B5EF4-FFF2-40B4-BE49-F238E27FC236}">
                <a16:creationId xmlns:a16="http://schemas.microsoft.com/office/drawing/2014/main" id="{FA55167C-C7B4-470D-849E-47D6538D2F5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24" name="3" descr="上升趋势">
            <a:extLst>
              <a:ext uri="{FF2B5EF4-FFF2-40B4-BE49-F238E27FC236}">
                <a16:creationId xmlns:a16="http://schemas.microsoft.com/office/drawing/2014/main" id="{57A30A1D-886F-4345-AB51-89E46B65014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25" name="2" descr="靶心">
            <a:extLst>
              <a:ext uri="{FF2B5EF4-FFF2-40B4-BE49-F238E27FC236}">
                <a16:creationId xmlns:a16="http://schemas.microsoft.com/office/drawing/2014/main" id="{8695524E-1F1E-48CB-BBF1-E9E52EF313C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26" name="1" descr="研究">
            <a:extLst>
              <a:ext uri="{FF2B5EF4-FFF2-40B4-BE49-F238E27FC236}">
                <a16:creationId xmlns:a16="http://schemas.microsoft.com/office/drawing/2014/main" id="{D14CB335-9049-41A6-9ECD-C658289E089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">
    <p:bg>
      <p:bgPr>
        <a:solidFill>
          <a:srgbClr val="FFE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五">
            <a:extLst>
              <a:ext uri="{FF2B5EF4-FFF2-40B4-BE49-F238E27FC236}">
                <a16:creationId xmlns:a16="http://schemas.microsoft.com/office/drawing/2014/main" id="{939BBE8D-48DC-49A2-8098-18D52D5EDC14}"/>
              </a:ext>
            </a:extLst>
          </p:cNvPr>
          <p:cNvGrpSpPr/>
          <p:nvPr userDrawn="1"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724100D-D3D5-46AC-9B3D-606447F09B2F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" name="图形 7" descr="教室">
              <a:extLst>
                <a:ext uri="{FF2B5EF4-FFF2-40B4-BE49-F238E27FC236}">
                  <a16:creationId xmlns:a16="http://schemas.microsoft.com/office/drawing/2014/main" id="{02070A03-7EDD-4CCA-B64E-0B8133EC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9" name="四">
            <a:extLst>
              <a:ext uri="{FF2B5EF4-FFF2-40B4-BE49-F238E27FC236}">
                <a16:creationId xmlns:a16="http://schemas.microsoft.com/office/drawing/2014/main" id="{650A2668-E5CD-4127-A788-F987C749D2FD}"/>
              </a:ext>
            </a:extLst>
          </p:cNvPr>
          <p:cNvGrpSpPr/>
          <p:nvPr userDrawn="1"/>
        </p:nvGrpSpPr>
        <p:grpSpPr>
          <a:xfrm>
            <a:off x="-1139651" y="4407045"/>
            <a:ext cx="828000" cy="828000"/>
            <a:chOff x="-1139651" y="4407045"/>
            <a:chExt cx="828000" cy="828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05DFC16-5BE3-414A-B18C-D164C7641EB2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 descr="灯泡和齿轮">
              <a:extLst>
                <a:ext uri="{FF2B5EF4-FFF2-40B4-BE49-F238E27FC236}">
                  <a16:creationId xmlns:a16="http://schemas.microsoft.com/office/drawing/2014/main" id="{940B46A3-F708-4119-B4DE-A6DBF5D6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12" name="三">
            <a:extLst>
              <a:ext uri="{FF2B5EF4-FFF2-40B4-BE49-F238E27FC236}">
                <a16:creationId xmlns:a16="http://schemas.microsoft.com/office/drawing/2014/main" id="{B81AA6D5-4D0E-4908-97AD-1BEAC687ACFC}"/>
              </a:ext>
            </a:extLst>
          </p:cNvPr>
          <p:cNvGrpSpPr/>
          <p:nvPr userDrawn="1"/>
        </p:nvGrpSpPr>
        <p:grpSpPr>
          <a:xfrm>
            <a:off x="-1139652" y="3015000"/>
            <a:ext cx="828000" cy="828000"/>
            <a:chOff x="985517" y="3014999"/>
            <a:chExt cx="828000" cy="82800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BFEB886-8B08-48A7-B848-F66CBB3DE8FC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形 13" descr="上升趋势">
              <a:extLst>
                <a:ext uri="{FF2B5EF4-FFF2-40B4-BE49-F238E27FC236}">
                  <a16:creationId xmlns:a16="http://schemas.microsoft.com/office/drawing/2014/main" id="{B2ACD5FD-CEF3-43FC-B618-65B22E44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15" name="二">
            <a:extLst>
              <a:ext uri="{FF2B5EF4-FFF2-40B4-BE49-F238E27FC236}">
                <a16:creationId xmlns:a16="http://schemas.microsoft.com/office/drawing/2014/main" id="{DC19680E-F681-4394-8B36-CDB4363D091F}"/>
              </a:ext>
            </a:extLst>
          </p:cNvPr>
          <p:cNvGrpSpPr/>
          <p:nvPr userDrawn="1"/>
        </p:nvGrpSpPr>
        <p:grpSpPr>
          <a:xfrm>
            <a:off x="929027" y="1622954"/>
            <a:ext cx="828000" cy="828000"/>
            <a:chOff x="-1139652" y="1622955"/>
            <a:chExt cx="828000" cy="8280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DED2A87-9169-4D31-BC17-0D3708833B97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形 16" descr="靶心">
              <a:extLst>
                <a:ext uri="{FF2B5EF4-FFF2-40B4-BE49-F238E27FC236}">
                  <a16:creationId xmlns:a16="http://schemas.microsoft.com/office/drawing/2014/main" id="{A60DDAF4-0AE3-45C2-99FA-01B08778D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18" name="一">
            <a:extLst>
              <a:ext uri="{FF2B5EF4-FFF2-40B4-BE49-F238E27FC236}">
                <a16:creationId xmlns:a16="http://schemas.microsoft.com/office/drawing/2014/main" id="{71704235-26F7-4BB0-9D6B-BA1BFF77EB11}"/>
              </a:ext>
            </a:extLst>
          </p:cNvPr>
          <p:cNvGrpSpPr/>
          <p:nvPr userDrawn="1"/>
        </p:nvGrpSpPr>
        <p:grpSpPr>
          <a:xfrm>
            <a:off x="-1139652" y="228078"/>
            <a:ext cx="828000" cy="828000"/>
            <a:chOff x="-1139654" y="222414"/>
            <a:chExt cx="828000" cy="8280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F2B00FD-6FAD-4687-B5A4-03980A8369ED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0" name="一" descr="研究">
              <a:extLst>
                <a:ext uri="{FF2B5EF4-FFF2-40B4-BE49-F238E27FC236}">
                  <a16:creationId xmlns:a16="http://schemas.microsoft.com/office/drawing/2014/main" id="{02763885-0519-4FD4-A41C-A5D87F1C2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21" name="背景">
            <a:extLst>
              <a:ext uri="{FF2B5EF4-FFF2-40B4-BE49-F238E27FC236}">
                <a16:creationId xmlns:a16="http://schemas.microsoft.com/office/drawing/2014/main" id="{34A36264-F1B8-4F93-8A9F-C6EB0C438F29}"/>
              </a:ext>
            </a:extLst>
          </p:cNvPr>
          <p:cNvSpPr/>
          <p:nvPr userDrawn="1"/>
        </p:nvSpPr>
        <p:spPr>
          <a:xfrm rot="5400000" flipV="1">
            <a:off x="-10758487" y="1400422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5" descr="教室">
            <a:extLst>
              <a:ext uri="{FF2B5EF4-FFF2-40B4-BE49-F238E27FC236}">
                <a16:creationId xmlns:a16="http://schemas.microsoft.com/office/drawing/2014/main" id="{1FBBD955-9234-4576-A0BA-9BC5BECE253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23" name="4" descr="灯泡和齿轮">
            <a:extLst>
              <a:ext uri="{FF2B5EF4-FFF2-40B4-BE49-F238E27FC236}">
                <a16:creationId xmlns:a16="http://schemas.microsoft.com/office/drawing/2014/main" id="{B6E9DC1D-AE33-4838-AAA6-17C8F894DF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24" name="3" descr="上升趋势">
            <a:extLst>
              <a:ext uri="{FF2B5EF4-FFF2-40B4-BE49-F238E27FC236}">
                <a16:creationId xmlns:a16="http://schemas.microsoft.com/office/drawing/2014/main" id="{FB578DB5-8B22-4C15-82AE-283ECCE0F99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25" name="2" descr="靶心">
            <a:extLst>
              <a:ext uri="{FF2B5EF4-FFF2-40B4-BE49-F238E27FC236}">
                <a16:creationId xmlns:a16="http://schemas.microsoft.com/office/drawing/2014/main" id="{382820C0-4130-4F79-BFD2-0902881E715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26" name="1" descr="研究">
            <a:extLst>
              <a:ext uri="{FF2B5EF4-FFF2-40B4-BE49-F238E27FC236}">
                <a16:creationId xmlns:a16="http://schemas.microsoft.com/office/drawing/2014/main" id="{71B5DAF7-80E1-4E8A-98DB-49FC37CDD56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  <p:sp>
        <p:nvSpPr>
          <p:cNvPr id="27" name="生-">
            <a:extLst>
              <a:ext uri="{FF2B5EF4-FFF2-40B4-BE49-F238E27FC236}">
                <a16:creationId xmlns:a16="http://schemas.microsoft.com/office/drawing/2014/main" id="{56004B93-1130-4E91-935E-CC37E79121AF}"/>
              </a:ext>
            </a:extLst>
          </p:cNvPr>
          <p:cNvSpPr/>
          <p:nvPr userDrawn="1"/>
        </p:nvSpPr>
        <p:spPr>
          <a:xfrm rot="16200000">
            <a:off x="3595423" y="-2014273"/>
            <a:ext cx="812287" cy="531708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21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二">
    <p:bg>
      <p:bgPr>
        <a:solidFill>
          <a:srgbClr val="FFE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五">
            <a:extLst>
              <a:ext uri="{FF2B5EF4-FFF2-40B4-BE49-F238E27FC236}">
                <a16:creationId xmlns:a16="http://schemas.microsoft.com/office/drawing/2014/main" id="{939BBE8D-48DC-49A2-8098-18D52D5EDC14}"/>
              </a:ext>
            </a:extLst>
          </p:cNvPr>
          <p:cNvGrpSpPr/>
          <p:nvPr userDrawn="1"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724100D-D3D5-46AC-9B3D-606447F09B2F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" name="图形 7" descr="教室">
              <a:extLst>
                <a:ext uri="{FF2B5EF4-FFF2-40B4-BE49-F238E27FC236}">
                  <a16:creationId xmlns:a16="http://schemas.microsoft.com/office/drawing/2014/main" id="{02070A03-7EDD-4CCA-B64E-0B8133EC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9" name="四">
            <a:extLst>
              <a:ext uri="{FF2B5EF4-FFF2-40B4-BE49-F238E27FC236}">
                <a16:creationId xmlns:a16="http://schemas.microsoft.com/office/drawing/2014/main" id="{650A2668-E5CD-4127-A788-F987C749D2FD}"/>
              </a:ext>
            </a:extLst>
          </p:cNvPr>
          <p:cNvGrpSpPr/>
          <p:nvPr userDrawn="1"/>
        </p:nvGrpSpPr>
        <p:grpSpPr>
          <a:xfrm>
            <a:off x="-1139651" y="4407045"/>
            <a:ext cx="828000" cy="828000"/>
            <a:chOff x="-1139651" y="4407045"/>
            <a:chExt cx="828000" cy="828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05DFC16-5BE3-414A-B18C-D164C7641EB2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 descr="灯泡和齿轮">
              <a:extLst>
                <a:ext uri="{FF2B5EF4-FFF2-40B4-BE49-F238E27FC236}">
                  <a16:creationId xmlns:a16="http://schemas.microsoft.com/office/drawing/2014/main" id="{940B46A3-F708-4119-B4DE-A6DBF5D6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12" name="三">
            <a:extLst>
              <a:ext uri="{FF2B5EF4-FFF2-40B4-BE49-F238E27FC236}">
                <a16:creationId xmlns:a16="http://schemas.microsoft.com/office/drawing/2014/main" id="{B81AA6D5-4D0E-4908-97AD-1BEAC687ACFC}"/>
              </a:ext>
            </a:extLst>
          </p:cNvPr>
          <p:cNvGrpSpPr/>
          <p:nvPr userDrawn="1"/>
        </p:nvGrpSpPr>
        <p:grpSpPr>
          <a:xfrm>
            <a:off x="-1139652" y="3015000"/>
            <a:ext cx="828000" cy="828000"/>
            <a:chOff x="985517" y="3014999"/>
            <a:chExt cx="828000" cy="82800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BFEB886-8B08-48A7-B848-F66CBB3DE8FC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形 13" descr="上升趋势">
              <a:extLst>
                <a:ext uri="{FF2B5EF4-FFF2-40B4-BE49-F238E27FC236}">
                  <a16:creationId xmlns:a16="http://schemas.microsoft.com/office/drawing/2014/main" id="{B2ACD5FD-CEF3-43FC-B618-65B22E44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15" name="二">
            <a:extLst>
              <a:ext uri="{FF2B5EF4-FFF2-40B4-BE49-F238E27FC236}">
                <a16:creationId xmlns:a16="http://schemas.microsoft.com/office/drawing/2014/main" id="{DC19680E-F681-4394-8B36-CDB4363D091F}"/>
              </a:ext>
            </a:extLst>
          </p:cNvPr>
          <p:cNvGrpSpPr/>
          <p:nvPr userDrawn="1"/>
        </p:nvGrpSpPr>
        <p:grpSpPr>
          <a:xfrm>
            <a:off x="929027" y="1622954"/>
            <a:ext cx="828000" cy="828000"/>
            <a:chOff x="-1139652" y="1622955"/>
            <a:chExt cx="828000" cy="8280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DED2A87-9169-4D31-BC17-0D3708833B97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形 16" descr="靶心">
              <a:extLst>
                <a:ext uri="{FF2B5EF4-FFF2-40B4-BE49-F238E27FC236}">
                  <a16:creationId xmlns:a16="http://schemas.microsoft.com/office/drawing/2014/main" id="{A60DDAF4-0AE3-45C2-99FA-01B08778D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18" name="一">
            <a:extLst>
              <a:ext uri="{FF2B5EF4-FFF2-40B4-BE49-F238E27FC236}">
                <a16:creationId xmlns:a16="http://schemas.microsoft.com/office/drawing/2014/main" id="{71704235-26F7-4BB0-9D6B-BA1BFF77EB11}"/>
              </a:ext>
            </a:extLst>
          </p:cNvPr>
          <p:cNvGrpSpPr/>
          <p:nvPr userDrawn="1"/>
        </p:nvGrpSpPr>
        <p:grpSpPr>
          <a:xfrm>
            <a:off x="-1139652" y="228078"/>
            <a:ext cx="828000" cy="828000"/>
            <a:chOff x="-1139654" y="222414"/>
            <a:chExt cx="828000" cy="8280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F2B00FD-6FAD-4687-B5A4-03980A8369ED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0" name="一" descr="研究">
              <a:extLst>
                <a:ext uri="{FF2B5EF4-FFF2-40B4-BE49-F238E27FC236}">
                  <a16:creationId xmlns:a16="http://schemas.microsoft.com/office/drawing/2014/main" id="{02763885-0519-4FD4-A41C-A5D87F1C2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21" name="背景">
            <a:extLst>
              <a:ext uri="{FF2B5EF4-FFF2-40B4-BE49-F238E27FC236}">
                <a16:creationId xmlns:a16="http://schemas.microsoft.com/office/drawing/2014/main" id="{34A36264-F1B8-4F93-8A9F-C6EB0C438F29}"/>
              </a:ext>
            </a:extLst>
          </p:cNvPr>
          <p:cNvSpPr/>
          <p:nvPr userDrawn="1"/>
        </p:nvSpPr>
        <p:spPr>
          <a:xfrm rot="5400000" flipV="1">
            <a:off x="-10758487" y="1400422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5" descr="教室">
            <a:extLst>
              <a:ext uri="{FF2B5EF4-FFF2-40B4-BE49-F238E27FC236}">
                <a16:creationId xmlns:a16="http://schemas.microsoft.com/office/drawing/2014/main" id="{1FBBD955-9234-4576-A0BA-9BC5BECE253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23" name="4" descr="灯泡和齿轮">
            <a:extLst>
              <a:ext uri="{FF2B5EF4-FFF2-40B4-BE49-F238E27FC236}">
                <a16:creationId xmlns:a16="http://schemas.microsoft.com/office/drawing/2014/main" id="{B6E9DC1D-AE33-4838-AAA6-17C8F894DF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24" name="3" descr="上升趋势">
            <a:extLst>
              <a:ext uri="{FF2B5EF4-FFF2-40B4-BE49-F238E27FC236}">
                <a16:creationId xmlns:a16="http://schemas.microsoft.com/office/drawing/2014/main" id="{FB578DB5-8B22-4C15-82AE-283ECCE0F99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25" name="2" descr="靶心">
            <a:extLst>
              <a:ext uri="{FF2B5EF4-FFF2-40B4-BE49-F238E27FC236}">
                <a16:creationId xmlns:a16="http://schemas.microsoft.com/office/drawing/2014/main" id="{382820C0-4130-4F79-BFD2-0902881E715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26" name="1" descr="研究">
            <a:extLst>
              <a:ext uri="{FF2B5EF4-FFF2-40B4-BE49-F238E27FC236}">
                <a16:creationId xmlns:a16="http://schemas.microsoft.com/office/drawing/2014/main" id="{71B5DAF7-80E1-4E8A-98DB-49FC37CDD56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  <p:sp>
        <p:nvSpPr>
          <p:cNvPr id="27" name="生-">
            <a:extLst>
              <a:ext uri="{FF2B5EF4-FFF2-40B4-BE49-F238E27FC236}">
                <a16:creationId xmlns:a16="http://schemas.microsoft.com/office/drawing/2014/main" id="{56004B93-1130-4E91-935E-CC37E79121AF}"/>
              </a:ext>
            </a:extLst>
          </p:cNvPr>
          <p:cNvSpPr/>
          <p:nvPr userDrawn="1"/>
        </p:nvSpPr>
        <p:spPr>
          <a:xfrm rot="16200000">
            <a:off x="3595423" y="-2014273"/>
            <a:ext cx="812287" cy="531708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562C98-2DA8-4404-8A28-DBA3D22B222F}"/>
              </a:ext>
            </a:extLst>
          </p:cNvPr>
          <p:cNvSpPr txBox="1"/>
          <p:nvPr userDrawn="1"/>
        </p:nvSpPr>
        <p:spPr>
          <a:xfrm>
            <a:off x="1945651" y="379001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Teaching objective</a:t>
            </a:r>
          </a:p>
        </p:txBody>
      </p:sp>
    </p:spTree>
    <p:extLst>
      <p:ext uri="{BB962C8B-B14F-4D97-AF65-F5344CB8AC3E}">
        <p14:creationId xmlns:p14="http://schemas.microsoft.com/office/powerpoint/2010/main" val="292682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">
    <p:bg>
      <p:bgPr>
        <a:solidFill>
          <a:srgbClr val="F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五">
            <a:extLst>
              <a:ext uri="{FF2B5EF4-FFF2-40B4-BE49-F238E27FC236}">
                <a16:creationId xmlns:a16="http://schemas.microsoft.com/office/drawing/2014/main" id="{324DD75B-F5DC-4870-B8C1-DCB97118B2A8}"/>
              </a:ext>
            </a:extLst>
          </p:cNvPr>
          <p:cNvGrpSpPr/>
          <p:nvPr userDrawn="1"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473183C-E22E-4052-98CC-3135EAA3D534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图形 3" descr="教室">
              <a:extLst>
                <a:ext uri="{FF2B5EF4-FFF2-40B4-BE49-F238E27FC236}">
                  <a16:creationId xmlns:a16="http://schemas.microsoft.com/office/drawing/2014/main" id="{C27077A8-D3B2-4187-A973-036ECDF35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5" name="四">
            <a:extLst>
              <a:ext uri="{FF2B5EF4-FFF2-40B4-BE49-F238E27FC236}">
                <a16:creationId xmlns:a16="http://schemas.microsoft.com/office/drawing/2014/main" id="{3FAAB780-825C-4EB8-90E6-2DB535F8A78B}"/>
              </a:ext>
            </a:extLst>
          </p:cNvPr>
          <p:cNvGrpSpPr/>
          <p:nvPr userDrawn="1"/>
        </p:nvGrpSpPr>
        <p:grpSpPr>
          <a:xfrm>
            <a:off x="-1139651" y="4407045"/>
            <a:ext cx="828000" cy="828000"/>
            <a:chOff x="-1139651" y="4407045"/>
            <a:chExt cx="828000" cy="828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E8E4B81-8DC4-4DD0-89BB-62B3EFBD93C8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 descr="灯泡和齿轮">
              <a:extLst>
                <a:ext uri="{FF2B5EF4-FFF2-40B4-BE49-F238E27FC236}">
                  <a16:creationId xmlns:a16="http://schemas.microsoft.com/office/drawing/2014/main" id="{E637B8BA-A812-47B4-988B-C63B50189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8" name="三">
            <a:extLst>
              <a:ext uri="{FF2B5EF4-FFF2-40B4-BE49-F238E27FC236}">
                <a16:creationId xmlns:a16="http://schemas.microsoft.com/office/drawing/2014/main" id="{119A64A7-FF7B-4498-91B1-C28D68714B3F}"/>
              </a:ext>
            </a:extLst>
          </p:cNvPr>
          <p:cNvGrpSpPr/>
          <p:nvPr userDrawn="1"/>
        </p:nvGrpSpPr>
        <p:grpSpPr>
          <a:xfrm>
            <a:off x="929027" y="3014999"/>
            <a:ext cx="828000" cy="828000"/>
            <a:chOff x="985517" y="3014999"/>
            <a:chExt cx="828000" cy="8280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B061BB2-B6EF-45D3-A518-796F705A5D0F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上升趋势">
              <a:extLst>
                <a:ext uri="{FF2B5EF4-FFF2-40B4-BE49-F238E27FC236}">
                  <a16:creationId xmlns:a16="http://schemas.microsoft.com/office/drawing/2014/main" id="{2F611885-DB8E-4CDD-A79B-9839E28C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11" name="二">
            <a:extLst>
              <a:ext uri="{FF2B5EF4-FFF2-40B4-BE49-F238E27FC236}">
                <a16:creationId xmlns:a16="http://schemas.microsoft.com/office/drawing/2014/main" id="{C64312AF-EFCE-48B4-A94E-C75A0A0055CF}"/>
              </a:ext>
            </a:extLst>
          </p:cNvPr>
          <p:cNvGrpSpPr/>
          <p:nvPr userDrawn="1"/>
        </p:nvGrpSpPr>
        <p:grpSpPr>
          <a:xfrm>
            <a:off x="-1139652" y="1622955"/>
            <a:ext cx="828000" cy="828000"/>
            <a:chOff x="-1139652" y="1622955"/>
            <a:chExt cx="828000" cy="828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D541F5E-8480-42E6-9681-A54576AA06DF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形 12" descr="靶心">
              <a:extLst>
                <a:ext uri="{FF2B5EF4-FFF2-40B4-BE49-F238E27FC236}">
                  <a16:creationId xmlns:a16="http://schemas.microsoft.com/office/drawing/2014/main" id="{A877BF8B-CEAE-43B1-8EF8-5C8E72AC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14" name="一">
            <a:extLst>
              <a:ext uri="{FF2B5EF4-FFF2-40B4-BE49-F238E27FC236}">
                <a16:creationId xmlns:a16="http://schemas.microsoft.com/office/drawing/2014/main" id="{2E45BBF1-84B7-49AF-8B2F-2DEBD1AAC78D}"/>
              </a:ext>
            </a:extLst>
          </p:cNvPr>
          <p:cNvGrpSpPr/>
          <p:nvPr userDrawn="1"/>
        </p:nvGrpSpPr>
        <p:grpSpPr>
          <a:xfrm>
            <a:off x="-1139654" y="222414"/>
            <a:ext cx="828000" cy="828000"/>
            <a:chOff x="-1139654" y="222414"/>
            <a:chExt cx="828000" cy="8280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6109AB7-4F86-44A1-AA98-36DF43668C18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一" descr="研究">
              <a:extLst>
                <a:ext uri="{FF2B5EF4-FFF2-40B4-BE49-F238E27FC236}">
                  <a16:creationId xmlns:a16="http://schemas.microsoft.com/office/drawing/2014/main" id="{5DFD0957-2459-4A62-BBC5-61BBC0E6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17" name="背景">
            <a:extLst>
              <a:ext uri="{FF2B5EF4-FFF2-40B4-BE49-F238E27FC236}">
                <a16:creationId xmlns:a16="http://schemas.microsoft.com/office/drawing/2014/main" id="{BBA8D9EC-6B44-4558-B8DB-9D30CB887A8D}"/>
              </a:ext>
            </a:extLst>
          </p:cNvPr>
          <p:cNvSpPr/>
          <p:nvPr userDrawn="1"/>
        </p:nvSpPr>
        <p:spPr>
          <a:xfrm rot="5400000" flipV="1">
            <a:off x="-10758487" y="2754654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8" name="5" descr="教室">
            <a:extLst>
              <a:ext uri="{FF2B5EF4-FFF2-40B4-BE49-F238E27FC236}">
                <a16:creationId xmlns:a16="http://schemas.microsoft.com/office/drawing/2014/main" id="{F8A42BBD-5522-47DD-8792-DB64AA9926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19" name="4" descr="灯泡和齿轮">
            <a:extLst>
              <a:ext uri="{FF2B5EF4-FFF2-40B4-BE49-F238E27FC236}">
                <a16:creationId xmlns:a16="http://schemas.microsoft.com/office/drawing/2014/main" id="{06FB35F8-8853-46A9-8E50-A78A6610D9B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20" name="3" descr="上升趋势">
            <a:extLst>
              <a:ext uri="{FF2B5EF4-FFF2-40B4-BE49-F238E27FC236}">
                <a16:creationId xmlns:a16="http://schemas.microsoft.com/office/drawing/2014/main" id="{0EE0572F-2350-4966-A4B3-B4EA53163E8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21" name="2" descr="靶心">
            <a:extLst>
              <a:ext uri="{FF2B5EF4-FFF2-40B4-BE49-F238E27FC236}">
                <a16:creationId xmlns:a16="http://schemas.microsoft.com/office/drawing/2014/main" id="{EBE5D248-A43A-4C63-81F0-5295F8C8059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22" name="1" descr="研究">
            <a:extLst>
              <a:ext uri="{FF2B5EF4-FFF2-40B4-BE49-F238E27FC236}">
                <a16:creationId xmlns:a16="http://schemas.microsoft.com/office/drawing/2014/main" id="{08AE43AF-2506-4E0B-876B-31CA8626A9E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  <p:sp>
        <p:nvSpPr>
          <p:cNvPr id="23" name="生-">
            <a:extLst>
              <a:ext uri="{FF2B5EF4-FFF2-40B4-BE49-F238E27FC236}">
                <a16:creationId xmlns:a16="http://schemas.microsoft.com/office/drawing/2014/main" id="{6B548112-6111-4C55-818F-A54D8A81C032}"/>
              </a:ext>
            </a:extLst>
          </p:cNvPr>
          <p:cNvSpPr/>
          <p:nvPr userDrawn="1"/>
        </p:nvSpPr>
        <p:spPr>
          <a:xfrm rot="16200000">
            <a:off x="3595423" y="-2014273"/>
            <a:ext cx="812287" cy="531708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92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F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生-">
            <a:extLst>
              <a:ext uri="{FF2B5EF4-FFF2-40B4-BE49-F238E27FC236}">
                <a16:creationId xmlns:a16="http://schemas.microsoft.com/office/drawing/2014/main" id="{62B011D7-8DF1-4130-A557-BD032BBF6EAD}"/>
              </a:ext>
            </a:extLst>
          </p:cNvPr>
          <p:cNvSpPr/>
          <p:nvPr userDrawn="1"/>
        </p:nvSpPr>
        <p:spPr>
          <a:xfrm rot="16200000">
            <a:off x="3595423" y="-2014273"/>
            <a:ext cx="812287" cy="531708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五">
            <a:extLst>
              <a:ext uri="{FF2B5EF4-FFF2-40B4-BE49-F238E27FC236}">
                <a16:creationId xmlns:a16="http://schemas.microsoft.com/office/drawing/2014/main" id="{A11860E6-3838-43AE-85B7-2201E2E338A3}"/>
              </a:ext>
            </a:extLst>
          </p:cNvPr>
          <p:cNvGrpSpPr/>
          <p:nvPr userDrawn="1"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D271A1B-8967-42D9-9B95-160958B918DF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" name="图形 7" descr="教室">
              <a:extLst>
                <a:ext uri="{FF2B5EF4-FFF2-40B4-BE49-F238E27FC236}">
                  <a16:creationId xmlns:a16="http://schemas.microsoft.com/office/drawing/2014/main" id="{6767DD37-AE72-485E-A5CA-3C8BDB8D1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9" name="四">
            <a:extLst>
              <a:ext uri="{FF2B5EF4-FFF2-40B4-BE49-F238E27FC236}">
                <a16:creationId xmlns:a16="http://schemas.microsoft.com/office/drawing/2014/main" id="{A7809EA4-AAB5-4063-A99D-A1411D1C4BBF}"/>
              </a:ext>
            </a:extLst>
          </p:cNvPr>
          <p:cNvGrpSpPr/>
          <p:nvPr userDrawn="1"/>
        </p:nvGrpSpPr>
        <p:grpSpPr>
          <a:xfrm>
            <a:off x="-1139651" y="4407045"/>
            <a:ext cx="828000" cy="828000"/>
            <a:chOff x="-1139651" y="4407045"/>
            <a:chExt cx="828000" cy="828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1C72D55-E4ED-44A0-90C3-D42DE76D05E3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 descr="灯泡和齿轮">
              <a:extLst>
                <a:ext uri="{FF2B5EF4-FFF2-40B4-BE49-F238E27FC236}">
                  <a16:creationId xmlns:a16="http://schemas.microsoft.com/office/drawing/2014/main" id="{753D16C3-871E-4811-B1D8-CD7E5ADB8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12" name="三">
            <a:extLst>
              <a:ext uri="{FF2B5EF4-FFF2-40B4-BE49-F238E27FC236}">
                <a16:creationId xmlns:a16="http://schemas.microsoft.com/office/drawing/2014/main" id="{4B2A812D-7208-4CE5-B14A-E7F0B13F42C7}"/>
              </a:ext>
            </a:extLst>
          </p:cNvPr>
          <p:cNvGrpSpPr/>
          <p:nvPr userDrawn="1"/>
        </p:nvGrpSpPr>
        <p:grpSpPr>
          <a:xfrm>
            <a:off x="929027" y="3014999"/>
            <a:ext cx="828000" cy="828000"/>
            <a:chOff x="985517" y="3014999"/>
            <a:chExt cx="828000" cy="82800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7B8C66C-8396-4FE1-B513-CC14E8F8A261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形 13" descr="上升趋势">
              <a:extLst>
                <a:ext uri="{FF2B5EF4-FFF2-40B4-BE49-F238E27FC236}">
                  <a16:creationId xmlns:a16="http://schemas.microsoft.com/office/drawing/2014/main" id="{8F481C2A-54A5-41DB-ABB5-58616A8F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15" name="二">
            <a:extLst>
              <a:ext uri="{FF2B5EF4-FFF2-40B4-BE49-F238E27FC236}">
                <a16:creationId xmlns:a16="http://schemas.microsoft.com/office/drawing/2014/main" id="{0D2A5C73-68CE-41E6-B473-51AA1BC18096}"/>
              </a:ext>
            </a:extLst>
          </p:cNvPr>
          <p:cNvGrpSpPr/>
          <p:nvPr userDrawn="1"/>
        </p:nvGrpSpPr>
        <p:grpSpPr>
          <a:xfrm>
            <a:off x="-1139652" y="1622955"/>
            <a:ext cx="828000" cy="828000"/>
            <a:chOff x="-1139652" y="1622955"/>
            <a:chExt cx="828000" cy="8280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D61B039-D9D5-44C2-AB4D-6705EDB9A8EE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形 16" descr="靶心">
              <a:extLst>
                <a:ext uri="{FF2B5EF4-FFF2-40B4-BE49-F238E27FC236}">
                  <a16:creationId xmlns:a16="http://schemas.microsoft.com/office/drawing/2014/main" id="{464A93FC-0831-4D1A-9627-7B5CE4846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18" name="一">
            <a:extLst>
              <a:ext uri="{FF2B5EF4-FFF2-40B4-BE49-F238E27FC236}">
                <a16:creationId xmlns:a16="http://schemas.microsoft.com/office/drawing/2014/main" id="{8078B64C-81E6-45CB-A0C7-3B0DDB2561CA}"/>
              </a:ext>
            </a:extLst>
          </p:cNvPr>
          <p:cNvGrpSpPr/>
          <p:nvPr userDrawn="1"/>
        </p:nvGrpSpPr>
        <p:grpSpPr>
          <a:xfrm>
            <a:off x="-1139654" y="222414"/>
            <a:ext cx="828000" cy="828000"/>
            <a:chOff x="-1139654" y="222414"/>
            <a:chExt cx="828000" cy="8280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F7857F9-0195-4118-81E4-B4EBE1612999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0" name="一" descr="研究">
              <a:extLst>
                <a:ext uri="{FF2B5EF4-FFF2-40B4-BE49-F238E27FC236}">
                  <a16:creationId xmlns:a16="http://schemas.microsoft.com/office/drawing/2014/main" id="{F256E202-6B05-4373-AFF9-71DC45C9E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21" name="背景">
            <a:extLst>
              <a:ext uri="{FF2B5EF4-FFF2-40B4-BE49-F238E27FC236}">
                <a16:creationId xmlns:a16="http://schemas.microsoft.com/office/drawing/2014/main" id="{8DA09B8F-9ECD-4F63-AE8E-0937DE53D44F}"/>
              </a:ext>
            </a:extLst>
          </p:cNvPr>
          <p:cNvSpPr/>
          <p:nvPr userDrawn="1"/>
        </p:nvSpPr>
        <p:spPr>
          <a:xfrm rot="5400000" flipV="1">
            <a:off x="-10758487" y="2754654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5" descr="教室">
            <a:extLst>
              <a:ext uri="{FF2B5EF4-FFF2-40B4-BE49-F238E27FC236}">
                <a16:creationId xmlns:a16="http://schemas.microsoft.com/office/drawing/2014/main" id="{2D12B8A4-EBDD-490F-8227-4E0730BA7EF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23" name="4" descr="灯泡和齿轮">
            <a:extLst>
              <a:ext uri="{FF2B5EF4-FFF2-40B4-BE49-F238E27FC236}">
                <a16:creationId xmlns:a16="http://schemas.microsoft.com/office/drawing/2014/main" id="{19E618D3-D057-4232-9D04-6E27337028B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24" name="3" descr="上升趋势">
            <a:extLst>
              <a:ext uri="{FF2B5EF4-FFF2-40B4-BE49-F238E27FC236}">
                <a16:creationId xmlns:a16="http://schemas.microsoft.com/office/drawing/2014/main" id="{3A516B83-8A13-4A27-BE1F-D39A2D78A0B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25" name="2" descr="靶心">
            <a:extLst>
              <a:ext uri="{FF2B5EF4-FFF2-40B4-BE49-F238E27FC236}">
                <a16:creationId xmlns:a16="http://schemas.microsoft.com/office/drawing/2014/main" id="{1D8F42AF-C7C8-4579-AB58-D61C7B12F4F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26" name="1" descr="研究">
            <a:extLst>
              <a:ext uri="{FF2B5EF4-FFF2-40B4-BE49-F238E27FC236}">
                <a16:creationId xmlns:a16="http://schemas.microsoft.com/office/drawing/2014/main" id="{DBBA4F12-768A-4B18-8B8F-EFD1AE5BE08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03AE901-4C80-44B3-8414-9B53697BD760}"/>
              </a:ext>
            </a:extLst>
          </p:cNvPr>
          <p:cNvSpPr txBox="1"/>
          <p:nvPr userDrawn="1"/>
        </p:nvSpPr>
        <p:spPr>
          <a:xfrm>
            <a:off x="2026574" y="379001"/>
            <a:ext cx="1705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In class</a:t>
            </a:r>
          </a:p>
        </p:txBody>
      </p:sp>
    </p:spTree>
    <p:extLst>
      <p:ext uri="{BB962C8B-B14F-4D97-AF65-F5344CB8AC3E}">
        <p14:creationId xmlns:p14="http://schemas.microsoft.com/office/powerpoint/2010/main" val="421425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">
    <p:bg>
      <p:bgPr>
        <a:solidFill>
          <a:srgbClr val="FFB5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五">
            <a:extLst>
              <a:ext uri="{FF2B5EF4-FFF2-40B4-BE49-F238E27FC236}">
                <a16:creationId xmlns:a16="http://schemas.microsoft.com/office/drawing/2014/main" id="{9AF398B2-B3FD-4257-8EC9-1DCCBC23138E}"/>
              </a:ext>
            </a:extLst>
          </p:cNvPr>
          <p:cNvGrpSpPr/>
          <p:nvPr userDrawn="1"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72D916A-4C1E-4264-B440-143F77AB4EF7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图形 3" descr="教室">
              <a:extLst>
                <a:ext uri="{FF2B5EF4-FFF2-40B4-BE49-F238E27FC236}">
                  <a16:creationId xmlns:a16="http://schemas.microsoft.com/office/drawing/2014/main" id="{8A2A6812-AF6E-4618-B9D1-745817AED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5" name="四">
            <a:extLst>
              <a:ext uri="{FF2B5EF4-FFF2-40B4-BE49-F238E27FC236}">
                <a16:creationId xmlns:a16="http://schemas.microsoft.com/office/drawing/2014/main" id="{C9AAAB2C-6E69-40D3-87E1-7B75CCC0210E}"/>
              </a:ext>
            </a:extLst>
          </p:cNvPr>
          <p:cNvGrpSpPr/>
          <p:nvPr userDrawn="1"/>
        </p:nvGrpSpPr>
        <p:grpSpPr>
          <a:xfrm>
            <a:off x="929027" y="4407045"/>
            <a:ext cx="828000" cy="828000"/>
            <a:chOff x="-1139651" y="4407045"/>
            <a:chExt cx="828000" cy="828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A93C807-F9EF-4221-8938-B2EA33C66D73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 descr="灯泡和齿轮">
              <a:extLst>
                <a:ext uri="{FF2B5EF4-FFF2-40B4-BE49-F238E27FC236}">
                  <a16:creationId xmlns:a16="http://schemas.microsoft.com/office/drawing/2014/main" id="{019380B3-6B53-4B60-B89C-A1B2DA42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8" name="三">
            <a:extLst>
              <a:ext uri="{FF2B5EF4-FFF2-40B4-BE49-F238E27FC236}">
                <a16:creationId xmlns:a16="http://schemas.microsoft.com/office/drawing/2014/main" id="{0AD728A9-815A-473C-9CEB-76CCE6031C06}"/>
              </a:ext>
            </a:extLst>
          </p:cNvPr>
          <p:cNvGrpSpPr/>
          <p:nvPr userDrawn="1"/>
        </p:nvGrpSpPr>
        <p:grpSpPr>
          <a:xfrm>
            <a:off x="-1139654" y="3012168"/>
            <a:ext cx="828000" cy="828000"/>
            <a:chOff x="985517" y="3014999"/>
            <a:chExt cx="828000" cy="8280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10F685B-DC11-48C8-92C5-46F32BC6CC43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上升趋势">
              <a:extLst>
                <a:ext uri="{FF2B5EF4-FFF2-40B4-BE49-F238E27FC236}">
                  <a16:creationId xmlns:a16="http://schemas.microsoft.com/office/drawing/2014/main" id="{88A8FFFE-3864-4E5C-A741-59579B5E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11" name="二">
            <a:extLst>
              <a:ext uri="{FF2B5EF4-FFF2-40B4-BE49-F238E27FC236}">
                <a16:creationId xmlns:a16="http://schemas.microsoft.com/office/drawing/2014/main" id="{60B373C8-4406-4B98-A857-5C604231B937}"/>
              </a:ext>
            </a:extLst>
          </p:cNvPr>
          <p:cNvGrpSpPr/>
          <p:nvPr userDrawn="1"/>
        </p:nvGrpSpPr>
        <p:grpSpPr>
          <a:xfrm>
            <a:off x="-1139652" y="1622955"/>
            <a:ext cx="828000" cy="828000"/>
            <a:chOff x="-1139652" y="1622955"/>
            <a:chExt cx="828000" cy="828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C1B017C-D804-4874-B61B-F53A8FA5DB66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形 12" descr="靶心">
              <a:extLst>
                <a:ext uri="{FF2B5EF4-FFF2-40B4-BE49-F238E27FC236}">
                  <a16:creationId xmlns:a16="http://schemas.microsoft.com/office/drawing/2014/main" id="{8082C201-D034-4F3A-8BFF-05781676F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14" name="一">
            <a:extLst>
              <a:ext uri="{FF2B5EF4-FFF2-40B4-BE49-F238E27FC236}">
                <a16:creationId xmlns:a16="http://schemas.microsoft.com/office/drawing/2014/main" id="{1B0C90DE-FF9E-4834-926D-73352349E9C2}"/>
              </a:ext>
            </a:extLst>
          </p:cNvPr>
          <p:cNvGrpSpPr/>
          <p:nvPr userDrawn="1"/>
        </p:nvGrpSpPr>
        <p:grpSpPr>
          <a:xfrm>
            <a:off x="-1139652" y="228078"/>
            <a:ext cx="828000" cy="828000"/>
            <a:chOff x="-1139654" y="222414"/>
            <a:chExt cx="828000" cy="8280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CEC21CB-4625-48F6-8FDE-DC9F3E84772C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一" descr="研究">
              <a:extLst>
                <a:ext uri="{FF2B5EF4-FFF2-40B4-BE49-F238E27FC236}">
                  <a16:creationId xmlns:a16="http://schemas.microsoft.com/office/drawing/2014/main" id="{AC88EBD9-5A20-44E0-89C2-8F8A5FC08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17" name="背景">
            <a:extLst>
              <a:ext uri="{FF2B5EF4-FFF2-40B4-BE49-F238E27FC236}">
                <a16:creationId xmlns:a16="http://schemas.microsoft.com/office/drawing/2014/main" id="{54DB0C64-1F36-414A-9D1F-42674042CAFB}"/>
              </a:ext>
            </a:extLst>
          </p:cNvPr>
          <p:cNvSpPr/>
          <p:nvPr userDrawn="1"/>
        </p:nvSpPr>
        <p:spPr>
          <a:xfrm rot="5400000" flipV="1">
            <a:off x="-10758487" y="4155198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8" name="5" descr="教室">
            <a:extLst>
              <a:ext uri="{FF2B5EF4-FFF2-40B4-BE49-F238E27FC236}">
                <a16:creationId xmlns:a16="http://schemas.microsoft.com/office/drawing/2014/main" id="{29245456-1CFF-4B2E-9A84-502752AFD12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19" name="4" descr="灯泡和齿轮">
            <a:extLst>
              <a:ext uri="{FF2B5EF4-FFF2-40B4-BE49-F238E27FC236}">
                <a16:creationId xmlns:a16="http://schemas.microsoft.com/office/drawing/2014/main" id="{DEFEB8E9-DDEF-4164-82D2-9F1D9B9477F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20" name="3" descr="上升趋势">
            <a:extLst>
              <a:ext uri="{FF2B5EF4-FFF2-40B4-BE49-F238E27FC236}">
                <a16:creationId xmlns:a16="http://schemas.microsoft.com/office/drawing/2014/main" id="{F563362A-259B-411F-A7DA-7FB6FD41FC4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21" name="2" descr="靶心">
            <a:extLst>
              <a:ext uri="{FF2B5EF4-FFF2-40B4-BE49-F238E27FC236}">
                <a16:creationId xmlns:a16="http://schemas.microsoft.com/office/drawing/2014/main" id="{193E1C2A-A5FE-4978-B9BF-E755039A7CC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22" name="1" descr="研究">
            <a:extLst>
              <a:ext uri="{FF2B5EF4-FFF2-40B4-BE49-F238E27FC236}">
                <a16:creationId xmlns:a16="http://schemas.microsoft.com/office/drawing/2014/main" id="{46CE2541-E140-4474-B523-1AD0D9FDB43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  <p:sp>
        <p:nvSpPr>
          <p:cNvPr id="23" name="生-">
            <a:extLst>
              <a:ext uri="{FF2B5EF4-FFF2-40B4-BE49-F238E27FC236}">
                <a16:creationId xmlns:a16="http://schemas.microsoft.com/office/drawing/2014/main" id="{664642C4-2506-4FCC-B8B0-61ECD33D6F92}"/>
              </a:ext>
            </a:extLst>
          </p:cNvPr>
          <p:cNvSpPr/>
          <p:nvPr userDrawn="1"/>
        </p:nvSpPr>
        <p:spPr>
          <a:xfrm rot="16200000">
            <a:off x="3595423" y="-2014273"/>
            <a:ext cx="812287" cy="531708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27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">
    <p:bg>
      <p:bgPr>
        <a:solidFill>
          <a:srgbClr val="9D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五">
            <a:extLst>
              <a:ext uri="{FF2B5EF4-FFF2-40B4-BE49-F238E27FC236}">
                <a16:creationId xmlns:a16="http://schemas.microsoft.com/office/drawing/2014/main" id="{9DEF7BAF-7D38-4FF1-91EE-424390BA1522}"/>
              </a:ext>
            </a:extLst>
          </p:cNvPr>
          <p:cNvGrpSpPr/>
          <p:nvPr userDrawn="1"/>
        </p:nvGrpSpPr>
        <p:grpSpPr>
          <a:xfrm>
            <a:off x="929027" y="5789463"/>
            <a:ext cx="828000" cy="828000"/>
            <a:chOff x="-1139652" y="5801922"/>
            <a:chExt cx="828000" cy="828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B835F75-22E5-4F5C-B224-29763E32F6E7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图形 3" descr="教室">
              <a:extLst>
                <a:ext uri="{FF2B5EF4-FFF2-40B4-BE49-F238E27FC236}">
                  <a16:creationId xmlns:a16="http://schemas.microsoft.com/office/drawing/2014/main" id="{5D93737D-CE93-4FE7-8622-59DF11DEF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5" name="四">
            <a:extLst>
              <a:ext uri="{FF2B5EF4-FFF2-40B4-BE49-F238E27FC236}">
                <a16:creationId xmlns:a16="http://schemas.microsoft.com/office/drawing/2014/main" id="{C41CBEE2-4A11-4631-B02B-1E8BF8B893EB}"/>
              </a:ext>
            </a:extLst>
          </p:cNvPr>
          <p:cNvGrpSpPr/>
          <p:nvPr userDrawn="1"/>
        </p:nvGrpSpPr>
        <p:grpSpPr>
          <a:xfrm>
            <a:off x="-1139655" y="4407045"/>
            <a:ext cx="828000" cy="828000"/>
            <a:chOff x="-1139651" y="4407045"/>
            <a:chExt cx="828000" cy="828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6D7F7F3-BC20-4E8D-9745-FF13131723FB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 descr="灯泡和齿轮">
              <a:extLst>
                <a:ext uri="{FF2B5EF4-FFF2-40B4-BE49-F238E27FC236}">
                  <a16:creationId xmlns:a16="http://schemas.microsoft.com/office/drawing/2014/main" id="{E65EDDE3-6D35-491B-A1E7-1A22F553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8" name="三">
            <a:extLst>
              <a:ext uri="{FF2B5EF4-FFF2-40B4-BE49-F238E27FC236}">
                <a16:creationId xmlns:a16="http://schemas.microsoft.com/office/drawing/2014/main" id="{5B1619AC-41D3-4160-8577-D668E1D80749}"/>
              </a:ext>
            </a:extLst>
          </p:cNvPr>
          <p:cNvGrpSpPr/>
          <p:nvPr userDrawn="1"/>
        </p:nvGrpSpPr>
        <p:grpSpPr>
          <a:xfrm>
            <a:off x="-1139654" y="3012168"/>
            <a:ext cx="828000" cy="828000"/>
            <a:chOff x="985517" y="3014999"/>
            <a:chExt cx="828000" cy="8280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1372CF7-C1A3-4F52-B37D-5E783F174AE1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上升趋势">
              <a:extLst>
                <a:ext uri="{FF2B5EF4-FFF2-40B4-BE49-F238E27FC236}">
                  <a16:creationId xmlns:a16="http://schemas.microsoft.com/office/drawing/2014/main" id="{CAB4C84D-1B07-41F8-9E00-E7C22483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11" name="二">
            <a:extLst>
              <a:ext uri="{FF2B5EF4-FFF2-40B4-BE49-F238E27FC236}">
                <a16:creationId xmlns:a16="http://schemas.microsoft.com/office/drawing/2014/main" id="{3436CD9A-E5EE-4E8E-A702-B9D8F7E4B538}"/>
              </a:ext>
            </a:extLst>
          </p:cNvPr>
          <p:cNvGrpSpPr/>
          <p:nvPr userDrawn="1"/>
        </p:nvGrpSpPr>
        <p:grpSpPr>
          <a:xfrm>
            <a:off x="-1139652" y="1622955"/>
            <a:ext cx="828000" cy="828000"/>
            <a:chOff x="-1139652" y="1622955"/>
            <a:chExt cx="828000" cy="828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9BB80A2-0E6F-4959-8E99-920BB43F6EEF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形 12" descr="靶心">
              <a:extLst>
                <a:ext uri="{FF2B5EF4-FFF2-40B4-BE49-F238E27FC236}">
                  <a16:creationId xmlns:a16="http://schemas.microsoft.com/office/drawing/2014/main" id="{0255384C-9308-45E2-954A-BBF332C1C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14" name="一">
            <a:extLst>
              <a:ext uri="{FF2B5EF4-FFF2-40B4-BE49-F238E27FC236}">
                <a16:creationId xmlns:a16="http://schemas.microsoft.com/office/drawing/2014/main" id="{55C051D8-DE6D-4204-82BE-8431F265DC86}"/>
              </a:ext>
            </a:extLst>
          </p:cNvPr>
          <p:cNvGrpSpPr/>
          <p:nvPr userDrawn="1"/>
        </p:nvGrpSpPr>
        <p:grpSpPr>
          <a:xfrm>
            <a:off x="-1139652" y="228078"/>
            <a:ext cx="828000" cy="828000"/>
            <a:chOff x="-1139654" y="222414"/>
            <a:chExt cx="828000" cy="8280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5062748-052E-489F-88F9-34ADBB8E8FDF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一" descr="研究">
              <a:extLst>
                <a:ext uri="{FF2B5EF4-FFF2-40B4-BE49-F238E27FC236}">
                  <a16:creationId xmlns:a16="http://schemas.microsoft.com/office/drawing/2014/main" id="{3CAEC1F4-E7A8-4DB5-8724-76818F1EF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17" name="背景">
            <a:extLst>
              <a:ext uri="{FF2B5EF4-FFF2-40B4-BE49-F238E27FC236}">
                <a16:creationId xmlns:a16="http://schemas.microsoft.com/office/drawing/2014/main" id="{42A9BC15-10BE-44DE-AEFE-22DA4A0B70D9}"/>
              </a:ext>
            </a:extLst>
          </p:cNvPr>
          <p:cNvSpPr/>
          <p:nvPr userDrawn="1"/>
        </p:nvSpPr>
        <p:spPr>
          <a:xfrm rot="5400000" flipV="1">
            <a:off x="-10758487" y="5532584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8" name="5" descr="教室">
            <a:extLst>
              <a:ext uri="{FF2B5EF4-FFF2-40B4-BE49-F238E27FC236}">
                <a16:creationId xmlns:a16="http://schemas.microsoft.com/office/drawing/2014/main" id="{BCCE7D9A-919F-4E18-B9BF-9E9A6035402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19" name="4" descr="灯泡和齿轮">
            <a:extLst>
              <a:ext uri="{FF2B5EF4-FFF2-40B4-BE49-F238E27FC236}">
                <a16:creationId xmlns:a16="http://schemas.microsoft.com/office/drawing/2014/main" id="{2EEAFAC4-4C79-4828-88D0-FA7E9DF385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20" name="3" descr="上升趋势">
            <a:extLst>
              <a:ext uri="{FF2B5EF4-FFF2-40B4-BE49-F238E27FC236}">
                <a16:creationId xmlns:a16="http://schemas.microsoft.com/office/drawing/2014/main" id="{B8DAF4B4-DCDF-401F-9F43-C9B93CA5948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21" name="2" descr="靶心">
            <a:extLst>
              <a:ext uri="{FF2B5EF4-FFF2-40B4-BE49-F238E27FC236}">
                <a16:creationId xmlns:a16="http://schemas.microsoft.com/office/drawing/2014/main" id="{ADC68B0C-59CB-4A0C-8358-E0416619403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22" name="1" descr="研究">
            <a:extLst>
              <a:ext uri="{FF2B5EF4-FFF2-40B4-BE49-F238E27FC236}">
                <a16:creationId xmlns:a16="http://schemas.microsoft.com/office/drawing/2014/main" id="{66D72D77-4945-4030-8F60-B7D962F5AD3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  <p:sp>
        <p:nvSpPr>
          <p:cNvPr id="23" name="生-">
            <a:extLst>
              <a:ext uri="{FF2B5EF4-FFF2-40B4-BE49-F238E27FC236}">
                <a16:creationId xmlns:a16="http://schemas.microsoft.com/office/drawing/2014/main" id="{C60E9289-899B-4104-BA13-0329EBB128BD}"/>
              </a:ext>
            </a:extLst>
          </p:cNvPr>
          <p:cNvSpPr/>
          <p:nvPr userDrawn="1"/>
        </p:nvSpPr>
        <p:spPr>
          <a:xfrm rot="16200000">
            <a:off x="3595423" y="-2014273"/>
            <a:ext cx="812287" cy="531708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07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65340-F779-4C54-BAB0-985DEB0A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6C948B-5FB6-43F2-A381-E935AADC2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E724FB-45DD-4AC4-9F37-7961800F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4604-F92F-404A-92C2-CF1C8A3757D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CB0C8-A961-413B-BC95-86F26A99B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9223BC-1275-4A77-A994-13F62AD4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FD71-E3D0-4794-81E1-50934B1BD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4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B5A0461-9631-4336-B125-2680421E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3923B3-EA37-435C-A846-A7B9FB0BF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B68A15-C8FD-4614-9EA1-CB74F4918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04604-F92F-404A-92C2-CF1C8A3757D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EBB175-B8AD-46B6-A009-5EF3BB2D5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417C1-D565-4F34-AD47-DAF683AD6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0FD71-E3D0-4794-81E1-50934B1BDD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44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5" r:id="rId4"/>
    <p:sldLayoutId id="2147483663" r:id="rId5"/>
    <p:sldLayoutId id="2147483666" r:id="rId6"/>
    <p:sldLayoutId id="2147483662" r:id="rId7"/>
    <p:sldLayoutId id="2147483664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svg"/><Relationship Id="rId15" Type="http://schemas.openxmlformats.org/officeDocument/2006/relationships/image" Target="../media/image8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.png"/><Relationship Id="rId18" Type="http://schemas.openxmlformats.org/officeDocument/2006/relationships/slide" Target="slide12.xml"/><Relationship Id="rId3" Type="http://schemas.openxmlformats.org/officeDocument/2006/relationships/image" Target="../media/image6.svg"/><Relationship Id="rId21" Type="http://schemas.openxmlformats.org/officeDocument/2006/relationships/image" Target="../media/image19.png"/><Relationship Id="rId7" Type="http://schemas.openxmlformats.org/officeDocument/2006/relationships/image" Target="../media/image2.svg"/><Relationship Id="rId12" Type="http://schemas.openxmlformats.org/officeDocument/2006/relationships/slide" Target="slide28.xml"/><Relationship Id="rId17" Type="http://schemas.openxmlformats.org/officeDocument/2006/relationships/image" Target="../media/image14.svg"/><Relationship Id="rId25" Type="http://schemas.openxmlformats.org/officeDocument/2006/relationships/image" Target="../media/image23.svg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0.svg"/><Relationship Id="rId24" Type="http://schemas.openxmlformats.org/officeDocument/2006/relationships/image" Target="../media/image22.png"/><Relationship Id="rId5" Type="http://schemas.openxmlformats.org/officeDocument/2006/relationships/image" Target="../media/image8.svg"/><Relationship Id="rId15" Type="http://schemas.openxmlformats.org/officeDocument/2006/relationships/slide" Target="slide27.xml"/><Relationship Id="rId23" Type="http://schemas.openxmlformats.org/officeDocument/2006/relationships/slide" Target="slide3.xml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12.svg"/><Relationship Id="rId22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9.png"/><Relationship Id="rId3" Type="http://schemas.openxmlformats.org/officeDocument/2006/relationships/image" Target="../media/image6.svg"/><Relationship Id="rId21" Type="http://schemas.openxmlformats.org/officeDocument/2006/relationships/image" Target="../media/image17.png"/><Relationship Id="rId7" Type="http://schemas.openxmlformats.org/officeDocument/2006/relationships/image" Target="../media/image4.svg"/><Relationship Id="rId12" Type="http://schemas.openxmlformats.org/officeDocument/2006/relationships/slide" Target="slide28.xml"/><Relationship Id="rId17" Type="http://schemas.openxmlformats.org/officeDocument/2006/relationships/image" Target="../media/image14.svg"/><Relationship Id="rId25" Type="http://schemas.openxmlformats.org/officeDocument/2006/relationships/image" Target="../media/image23.svg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20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24" Type="http://schemas.openxmlformats.org/officeDocument/2006/relationships/image" Target="../media/image22.png"/><Relationship Id="rId5" Type="http://schemas.openxmlformats.org/officeDocument/2006/relationships/image" Target="../media/image2.svg"/><Relationship Id="rId15" Type="http://schemas.openxmlformats.org/officeDocument/2006/relationships/slide" Target="slide27.xml"/><Relationship Id="rId23" Type="http://schemas.openxmlformats.org/officeDocument/2006/relationships/slide" Target="slide3.xml"/><Relationship Id="rId10" Type="http://schemas.openxmlformats.org/officeDocument/2006/relationships/image" Target="../media/image9.png"/><Relationship Id="rId19" Type="http://schemas.openxmlformats.org/officeDocument/2006/relationships/image" Target="../media/image24.sv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Relationship Id="rId22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2.wd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2.svg"/><Relationship Id="rId15" Type="http://schemas.openxmlformats.org/officeDocument/2006/relationships/image" Target="../media/image10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9.png"/><Relationship Id="rId3" Type="http://schemas.openxmlformats.org/officeDocument/2006/relationships/image" Target="../media/image6.svg"/><Relationship Id="rId21" Type="http://schemas.openxmlformats.org/officeDocument/2006/relationships/image" Target="../media/image17.png"/><Relationship Id="rId7" Type="http://schemas.openxmlformats.org/officeDocument/2006/relationships/image" Target="../media/image4.svg"/><Relationship Id="rId12" Type="http://schemas.openxmlformats.org/officeDocument/2006/relationships/slide" Target="slide28.xml"/><Relationship Id="rId17" Type="http://schemas.openxmlformats.org/officeDocument/2006/relationships/image" Target="../media/image14.svg"/><Relationship Id="rId25" Type="http://schemas.openxmlformats.org/officeDocument/2006/relationships/image" Target="../media/image23.svg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20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24" Type="http://schemas.openxmlformats.org/officeDocument/2006/relationships/image" Target="../media/image22.png"/><Relationship Id="rId5" Type="http://schemas.openxmlformats.org/officeDocument/2006/relationships/image" Target="../media/image2.svg"/><Relationship Id="rId15" Type="http://schemas.openxmlformats.org/officeDocument/2006/relationships/slide" Target="slide27.xml"/><Relationship Id="rId23" Type="http://schemas.openxmlformats.org/officeDocument/2006/relationships/slide" Target="slide3.xml"/><Relationship Id="rId10" Type="http://schemas.openxmlformats.org/officeDocument/2006/relationships/image" Target="../media/image9.png"/><Relationship Id="rId19" Type="http://schemas.openxmlformats.org/officeDocument/2006/relationships/image" Target="../media/image24.sv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Relationship Id="rId22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2.svg"/><Relationship Id="rId21" Type="http://schemas.openxmlformats.org/officeDocument/2006/relationships/image" Target="../media/image17.png"/><Relationship Id="rId7" Type="http://schemas.openxmlformats.org/officeDocument/2006/relationships/image" Target="../media/image6.svg"/><Relationship Id="rId12" Type="http://schemas.openxmlformats.org/officeDocument/2006/relationships/slide" Target="slide28.xml"/><Relationship Id="rId17" Type="http://schemas.openxmlformats.org/officeDocument/2006/relationships/slide" Target="slide12.xml"/><Relationship Id="rId25" Type="http://schemas.openxmlformats.org/officeDocument/2006/relationships/image" Target="../media/image23.sv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png"/><Relationship Id="rId5" Type="http://schemas.openxmlformats.org/officeDocument/2006/relationships/image" Target="../media/image4.svg"/><Relationship Id="rId15" Type="http://schemas.openxmlformats.org/officeDocument/2006/relationships/image" Target="../media/image19.png"/><Relationship Id="rId23" Type="http://schemas.openxmlformats.org/officeDocument/2006/relationships/slide" Target="slide3.xml"/><Relationship Id="rId10" Type="http://schemas.openxmlformats.org/officeDocument/2006/relationships/image" Target="../media/image9.png"/><Relationship Id="rId19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Relationship Id="rId22" Type="http://schemas.openxmlformats.org/officeDocument/2006/relationships/image" Target="../media/image1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6.svg"/><Relationship Id="rId18" Type="http://schemas.openxmlformats.org/officeDocument/2006/relationships/image" Target="../media/image15.png"/><Relationship Id="rId26" Type="http://schemas.openxmlformats.org/officeDocument/2006/relationships/image" Target="../media/image40.png"/><Relationship Id="rId3" Type="http://schemas.openxmlformats.org/officeDocument/2006/relationships/image" Target="../media/image2.svg"/><Relationship Id="rId21" Type="http://schemas.openxmlformats.org/officeDocument/2006/relationships/image" Target="../media/image17.png"/><Relationship Id="rId7" Type="http://schemas.openxmlformats.org/officeDocument/2006/relationships/image" Target="../media/image6.svg"/><Relationship Id="rId12" Type="http://schemas.openxmlformats.org/officeDocument/2006/relationships/image" Target="../media/image19.png"/><Relationship Id="rId17" Type="http://schemas.openxmlformats.org/officeDocument/2006/relationships/slide" Target="slide12.xml"/><Relationship Id="rId25" Type="http://schemas.openxmlformats.org/officeDocument/2006/relationships/image" Target="../media/image23.sv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pn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23" Type="http://schemas.openxmlformats.org/officeDocument/2006/relationships/slide" Target="slide3.xml"/><Relationship Id="rId10" Type="http://schemas.openxmlformats.org/officeDocument/2006/relationships/image" Target="../media/image9.png"/><Relationship Id="rId19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slide" Target="slide27.xml"/><Relationship Id="rId22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slide" Target="slide12.xml"/><Relationship Id="rId3" Type="http://schemas.openxmlformats.org/officeDocument/2006/relationships/image" Target="../media/image2.svg"/><Relationship Id="rId21" Type="http://schemas.openxmlformats.org/officeDocument/2006/relationships/slide" Target="slide6.xml"/><Relationship Id="rId7" Type="http://schemas.openxmlformats.org/officeDocument/2006/relationships/image" Target="../media/image6.svg"/><Relationship Id="rId12" Type="http://schemas.openxmlformats.org/officeDocument/2006/relationships/slide" Target="slide28.xml"/><Relationship Id="rId17" Type="http://schemas.openxmlformats.org/officeDocument/2006/relationships/image" Target="../media/image14.svg"/><Relationship Id="rId25" Type="http://schemas.openxmlformats.org/officeDocument/2006/relationships/image" Target="../media/image20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19.png"/><Relationship Id="rId5" Type="http://schemas.openxmlformats.org/officeDocument/2006/relationships/image" Target="../media/image4.svg"/><Relationship Id="rId15" Type="http://schemas.openxmlformats.org/officeDocument/2006/relationships/slide" Target="slide27.xml"/><Relationship Id="rId23" Type="http://schemas.openxmlformats.org/officeDocument/2006/relationships/image" Target="../media/image18.svg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Relationship Id="rId22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28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image" Target="../media/image29.png"/><Relationship Id="rId16" Type="http://schemas.openxmlformats.org/officeDocument/2006/relationships/slide" Target="slide27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18.svg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17.png"/><Relationship Id="rId10" Type="http://schemas.openxmlformats.org/officeDocument/2006/relationships/image" Target="../media/image8.svg"/><Relationship Id="rId19" Type="http://schemas.openxmlformats.org/officeDocument/2006/relationships/slide" Target="slide12.xml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slide" Target="slide12.xml"/><Relationship Id="rId3" Type="http://schemas.openxmlformats.org/officeDocument/2006/relationships/image" Target="../media/image2.svg"/><Relationship Id="rId21" Type="http://schemas.openxmlformats.org/officeDocument/2006/relationships/image" Target="../media/image19.png"/><Relationship Id="rId7" Type="http://schemas.openxmlformats.org/officeDocument/2006/relationships/image" Target="../media/image6.svg"/><Relationship Id="rId12" Type="http://schemas.openxmlformats.org/officeDocument/2006/relationships/slide" Target="slide28.xml"/><Relationship Id="rId17" Type="http://schemas.openxmlformats.org/officeDocument/2006/relationships/image" Target="../media/image14.svg"/><Relationship Id="rId25" Type="http://schemas.openxmlformats.org/officeDocument/2006/relationships/image" Target="../media/image23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png"/><Relationship Id="rId5" Type="http://schemas.openxmlformats.org/officeDocument/2006/relationships/image" Target="../media/image4.svg"/><Relationship Id="rId15" Type="http://schemas.openxmlformats.org/officeDocument/2006/relationships/slide" Target="slide27.xml"/><Relationship Id="rId23" Type="http://schemas.openxmlformats.org/officeDocument/2006/relationships/slide" Target="slide3.xml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Relationship Id="rId22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8BD32FEC-2DF4-4EE2-BF05-78D5E4657AAE}"/>
              </a:ext>
            </a:extLst>
          </p:cNvPr>
          <p:cNvGrpSpPr/>
          <p:nvPr/>
        </p:nvGrpSpPr>
        <p:grpSpPr>
          <a:xfrm>
            <a:off x="9634496" y="4757902"/>
            <a:ext cx="996724" cy="960635"/>
            <a:chOff x="9634496" y="4381982"/>
            <a:chExt cx="996724" cy="96063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17DFD5AB-BB08-4B37-BAC5-5A569340C595}"/>
                </a:ext>
              </a:extLst>
            </p:cNvPr>
            <p:cNvGrpSpPr/>
            <p:nvPr/>
          </p:nvGrpSpPr>
          <p:grpSpPr>
            <a:xfrm>
              <a:off x="9634496" y="4381982"/>
              <a:ext cx="996724" cy="960635"/>
              <a:chOff x="9390645" y="2087110"/>
              <a:chExt cx="2223440" cy="1474237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399C6E79-49F2-4800-B66A-9ACFC77078C1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mqf</a:t>
                </a:r>
                <a:endParaRPr lang="zh-CN" altLang="en-US" dirty="0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E9D56373-8A05-47E9-8266-F45CAE09020C}"/>
                  </a:ext>
                </a:extLst>
              </p:cNvPr>
              <p:cNvSpPr/>
              <p:nvPr/>
            </p:nvSpPr>
            <p:spPr>
              <a:xfrm>
                <a:off x="9390646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06" name="图形 105" descr="教室">
              <a:extLst>
                <a:ext uri="{FF2B5EF4-FFF2-40B4-BE49-F238E27FC236}">
                  <a16:creationId xmlns:a16="http://schemas.microsoft.com/office/drawing/2014/main" id="{A7A22807-7643-4132-BEDE-64D004D3F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2857" y="4487844"/>
              <a:ext cx="720000" cy="720000"/>
            </a:xfrm>
            <a:prstGeom prst="rect">
              <a:avLst/>
            </a:prstGeom>
          </p:spPr>
        </p:pic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C090E6E0-5616-47F2-BFA5-F47611E3B409}"/>
              </a:ext>
            </a:extLst>
          </p:cNvPr>
          <p:cNvGrpSpPr/>
          <p:nvPr/>
        </p:nvGrpSpPr>
        <p:grpSpPr>
          <a:xfrm>
            <a:off x="7958466" y="4757902"/>
            <a:ext cx="996724" cy="960635"/>
            <a:chOff x="7958466" y="4381982"/>
            <a:chExt cx="996724" cy="960635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01DEFD26-ED1A-4BCC-9125-BFB984D930DA}"/>
                </a:ext>
              </a:extLst>
            </p:cNvPr>
            <p:cNvGrpSpPr/>
            <p:nvPr/>
          </p:nvGrpSpPr>
          <p:grpSpPr>
            <a:xfrm>
              <a:off x="7958466" y="4381982"/>
              <a:ext cx="996724" cy="960635"/>
              <a:chOff x="9390645" y="2087110"/>
              <a:chExt cx="2223440" cy="1474237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3A354B5B-D487-4F26-B497-2E3A21637730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40984307-0A71-4F0D-B161-309ED27E6BA3}"/>
                  </a:ext>
                </a:extLst>
              </p:cNvPr>
              <p:cNvSpPr/>
              <p:nvPr/>
            </p:nvSpPr>
            <p:spPr>
              <a:xfrm>
                <a:off x="9390646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05" name="图形 104" descr="灯泡和齿轮">
              <a:extLst>
                <a:ext uri="{FF2B5EF4-FFF2-40B4-BE49-F238E27FC236}">
                  <a16:creationId xmlns:a16="http://schemas.microsoft.com/office/drawing/2014/main" id="{37A2D07B-1B2D-427A-B3E4-7BFFF6338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96827" y="4502299"/>
              <a:ext cx="720000" cy="720000"/>
            </a:xfrm>
            <a:prstGeom prst="rect">
              <a:avLst/>
            </a:prstGeom>
          </p:spPr>
        </p:pic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5969819B-DF03-4BB7-8710-9E1A7FA473C5}"/>
              </a:ext>
            </a:extLst>
          </p:cNvPr>
          <p:cNvGrpSpPr/>
          <p:nvPr/>
        </p:nvGrpSpPr>
        <p:grpSpPr>
          <a:xfrm>
            <a:off x="10228564" y="3526703"/>
            <a:ext cx="996724" cy="960635"/>
            <a:chOff x="10228564" y="3150783"/>
            <a:chExt cx="996724" cy="960635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7B81891B-FF91-4A81-AA54-96A48CB628B2}"/>
                </a:ext>
              </a:extLst>
            </p:cNvPr>
            <p:cNvGrpSpPr/>
            <p:nvPr/>
          </p:nvGrpSpPr>
          <p:grpSpPr>
            <a:xfrm>
              <a:off x="10228564" y="3150783"/>
              <a:ext cx="996724" cy="960635"/>
              <a:chOff x="9390645" y="2087110"/>
              <a:chExt cx="2223440" cy="1474237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9D59850A-F5CA-46F1-9645-99072C9C3AF8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mqf</a:t>
                </a:r>
                <a:endParaRPr lang="zh-CN" altLang="en-US" dirty="0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926209EF-AAE2-4F63-830D-CE6ADC7AF1C7}"/>
                  </a:ext>
                </a:extLst>
              </p:cNvPr>
              <p:cNvSpPr/>
              <p:nvPr/>
            </p:nvSpPr>
            <p:spPr>
              <a:xfrm>
                <a:off x="9390646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04" name="图形 103" descr="上升趋势">
              <a:extLst>
                <a:ext uri="{FF2B5EF4-FFF2-40B4-BE49-F238E27FC236}">
                  <a16:creationId xmlns:a16="http://schemas.microsoft.com/office/drawing/2014/main" id="{F43C5AF4-A13B-4614-BBB2-CE3F2722E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66925" y="3271099"/>
              <a:ext cx="720000" cy="720000"/>
            </a:xfrm>
            <a:prstGeom prst="rect">
              <a:avLst/>
            </a:prstGeom>
          </p:spPr>
        </p:pic>
      </p:grp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08A0836E-8803-4E5D-9651-28BA8E8F67A0}"/>
              </a:ext>
            </a:extLst>
          </p:cNvPr>
          <p:cNvSpPr/>
          <p:nvPr/>
        </p:nvSpPr>
        <p:spPr>
          <a:xfrm>
            <a:off x="6792215" y="982048"/>
            <a:ext cx="5077630" cy="1259937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F028C67-CE3E-469C-AA3F-5541274C3DCC}"/>
              </a:ext>
            </a:extLst>
          </p:cNvPr>
          <p:cNvSpPr/>
          <p:nvPr/>
        </p:nvSpPr>
        <p:spPr>
          <a:xfrm>
            <a:off x="6792215" y="982048"/>
            <a:ext cx="5077630" cy="1259937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E843C1A4-2D21-47E6-BE2C-8DBCADF95053}"/>
              </a:ext>
            </a:extLst>
          </p:cNvPr>
          <p:cNvSpPr/>
          <p:nvPr/>
        </p:nvSpPr>
        <p:spPr>
          <a:xfrm>
            <a:off x="2266904" y="-967933"/>
            <a:ext cx="5077630" cy="4360570"/>
          </a:xfrm>
          <a:custGeom>
            <a:avLst/>
            <a:gdLst>
              <a:gd name="connsiteX0" fmla="*/ 0 w 5077630"/>
              <a:gd name="connsiteY0" fmla="*/ 0 h 4360570"/>
              <a:gd name="connsiteX1" fmla="*/ 5077630 w 5077630"/>
              <a:gd name="connsiteY1" fmla="*/ 0 h 4360570"/>
              <a:gd name="connsiteX2" fmla="*/ 5077630 w 5077630"/>
              <a:gd name="connsiteY2" fmla="*/ 1957807 h 4360570"/>
              <a:gd name="connsiteX3" fmla="*/ 5028319 w 5077630"/>
              <a:gd name="connsiteY3" fmla="*/ 1962778 h 4360570"/>
              <a:gd name="connsiteX4" fmla="*/ 4538110 w 5077630"/>
              <a:gd name="connsiteY4" fmla="*/ 2452987 h 4360570"/>
              <a:gd name="connsiteX5" fmla="*/ 4525311 w 5077630"/>
              <a:gd name="connsiteY5" fmla="*/ 2579948 h 4360570"/>
              <a:gd name="connsiteX6" fmla="*/ 4525311 w 5077630"/>
              <a:gd name="connsiteY6" fmla="*/ 2579947 h 4360570"/>
              <a:gd name="connsiteX7" fmla="*/ 4525311 w 5077630"/>
              <a:gd name="connsiteY7" fmla="*/ 2579948 h 4360570"/>
              <a:gd name="connsiteX8" fmla="*/ 4525311 w 5077630"/>
              <a:gd name="connsiteY8" fmla="*/ 2579948 h 4360570"/>
              <a:gd name="connsiteX9" fmla="*/ 4538110 w 5077630"/>
              <a:gd name="connsiteY9" fmla="*/ 2706908 h 4360570"/>
              <a:gd name="connsiteX10" fmla="*/ 5028319 w 5077630"/>
              <a:gd name="connsiteY10" fmla="*/ 3197117 h 4360570"/>
              <a:gd name="connsiteX11" fmla="*/ 5077630 w 5077630"/>
              <a:gd name="connsiteY11" fmla="*/ 3202088 h 4360570"/>
              <a:gd name="connsiteX12" fmla="*/ 5077630 w 5077630"/>
              <a:gd name="connsiteY12" fmla="*/ 4360570 h 4360570"/>
              <a:gd name="connsiteX13" fmla="*/ 0 w 5077630"/>
              <a:gd name="connsiteY13" fmla="*/ 4360570 h 4360570"/>
              <a:gd name="connsiteX14" fmla="*/ 0 w 5077630"/>
              <a:gd name="connsiteY14" fmla="*/ 0 h 4360570"/>
              <a:gd name="connsiteX0" fmla="*/ 0 w 5077630"/>
              <a:gd name="connsiteY0" fmla="*/ 0 h 4360570"/>
              <a:gd name="connsiteX1" fmla="*/ 5077630 w 5077630"/>
              <a:gd name="connsiteY1" fmla="*/ 0 h 4360570"/>
              <a:gd name="connsiteX2" fmla="*/ 5077630 w 5077630"/>
              <a:gd name="connsiteY2" fmla="*/ 1957807 h 4360570"/>
              <a:gd name="connsiteX3" fmla="*/ 5028319 w 5077630"/>
              <a:gd name="connsiteY3" fmla="*/ 1962778 h 4360570"/>
              <a:gd name="connsiteX4" fmla="*/ 4538110 w 5077630"/>
              <a:gd name="connsiteY4" fmla="*/ 2452987 h 4360570"/>
              <a:gd name="connsiteX5" fmla="*/ 4525311 w 5077630"/>
              <a:gd name="connsiteY5" fmla="*/ 2579948 h 4360570"/>
              <a:gd name="connsiteX6" fmla="*/ 4525311 w 5077630"/>
              <a:gd name="connsiteY6" fmla="*/ 2579947 h 4360570"/>
              <a:gd name="connsiteX7" fmla="*/ 4525311 w 5077630"/>
              <a:gd name="connsiteY7" fmla="*/ 2579948 h 4360570"/>
              <a:gd name="connsiteX8" fmla="*/ 4525311 w 5077630"/>
              <a:gd name="connsiteY8" fmla="*/ 2579948 h 4360570"/>
              <a:gd name="connsiteX9" fmla="*/ 4538110 w 5077630"/>
              <a:gd name="connsiteY9" fmla="*/ 2706908 h 4360570"/>
              <a:gd name="connsiteX10" fmla="*/ 5028319 w 5077630"/>
              <a:gd name="connsiteY10" fmla="*/ 3197117 h 4360570"/>
              <a:gd name="connsiteX11" fmla="*/ 5077630 w 5077630"/>
              <a:gd name="connsiteY11" fmla="*/ 3202088 h 4360570"/>
              <a:gd name="connsiteX12" fmla="*/ 5077630 w 5077630"/>
              <a:gd name="connsiteY12" fmla="*/ 4360570 h 4360570"/>
              <a:gd name="connsiteX13" fmla="*/ 0 w 5077630"/>
              <a:gd name="connsiteY13" fmla="*/ 4360570 h 4360570"/>
              <a:gd name="connsiteX14" fmla="*/ 0 w 5077630"/>
              <a:gd name="connsiteY14" fmla="*/ 0 h 4360570"/>
              <a:gd name="connsiteX0" fmla="*/ 0 w 5077630"/>
              <a:gd name="connsiteY0" fmla="*/ 0 h 4360570"/>
              <a:gd name="connsiteX1" fmla="*/ 5077630 w 5077630"/>
              <a:gd name="connsiteY1" fmla="*/ 0 h 4360570"/>
              <a:gd name="connsiteX2" fmla="*/ 5077630 w 5077630"/>
              <a:gd name="connsiteY2" fmla="*/ 1957807 h 4360570"/>
              <a:gd name="connsiteX3" fmla="*/ 5032129 w 5077630"/>
              <a:gd name="connsiteY3" fmla="*/ 1968493 h 4360570"/>
              <a:gd name="connsiteX4" fmla="*/ 4538110 w 5077630"/>
              <a:gd name="connsiteY4" fmla="*/ 2452987 h 4360570"/>
              <a:gd name="connsiteX5" fmla="*/ 4525311 w 5077630"/>
              <a:gd name="connsiteY5" fmla="*/ 2579948 h 4360570"/>
              <a:gd name="connsiteX6" fmla="*/ 4525311 w 5077630"/>
              <a:gd name="connsiteY6" fmla="*/ 2579947 h 4360570"/>
              <a:gd name="connsiteX7" fmla="*/ 4525311 w 5077630"/>
              <a:gd name="connsiteY7" fmla="*/ 2579948 h 4360570"/>
              <a:gd name="connsiteX8" fmla="*/ 4525311 w 5077630"/>
              <a:gd name="connsiteY8" fmla="*/ 2579948 h 4360570"/>
              <a:gd name="connsiteX9" fmla="*/ 4538110 w 5077630"/>
              <a:gd name="connsiteY9" fmla="*/ 2706908 h 4360570"/>
              <a:gd name="connsiteX10" fmla="*/ 5028319 w 5077630"/>
              <a:gd name="connsiteY10" fmla="*/ 3197117 h 4360570"/>
              <a:gd name="connsiteX11" fmla="*/ 5077630 w 5077630"/>
              <a:gd name="connsiteY11" fmla="*/ 3202088 h 4360570"/>
              <a:gd name="connsiteX12" fmla="*/ 5077630 w 5077630"/>
              <a:gd name="connsiteY12" fmla="*/ 4360570 h 4360570"/>
              <a:gd name="connsiteX13" fmla="*/ 0 w 5077630"/>
              <a:gd name="connsiteY13" fmla="*/ 4360570 h 4360570"/>
              <a:gd name="connsiteX14" fmla="*/ 0 w 5077630"/>
              <a:gd name="connsiteY14" fmla="*/ 0 h 4360570"/>
              <a:gd name="connsiteX0" fmla="*/ 0 w 5077630"/>
              <a:gd name="connsiteY0" fmla="*/ 0 h 4360570"/>
              <a:gd name="connsiteX1" fmla="*/ 5077630 w 5077630"/>
              <a:gd name="connsiteY1" fmla="*/ 0 h 4360570"/>
              <a:gd name="connsiteX2" fmla="*/ 5077630 w 5077630"/>
              <a:gd name="connsiteY2" fmla="*/ 1957807 h 4360570"/>
              <a:gd name="connsiteX3" fmla="*/ 5032129 w 5077630"/>
              <a:gd name="connsiteY3" fmla="*/ 1968493 h 4360570"/>
              <a:gd name="connsiteX4" fmla="*/ 4538110 w 5077630"/>
              <a:gd name="connsiteY4" fmla="*/ 2452987 h 4360570"/>
              <a:gd name="connsiteX5" fmla="*/ 4525311 w 5077630"/>
              <a:gd name="connsiteY5" fmla="*/ 2579948 h 4360570"/>
              <a:gd name="connsiteX6" fmla="*/ 4525311 w 5077630"/>
              <a:gd name="connsiteY6" fmla="*/ 2579947 h 4360570"/>
              <a:gd name="connsiteX7" fmla="*/ 4525311 w 5077630"/>
              <a:gd name="connsiteY7" fmla="*/ 2579948 h 4360570"/>
              <a:gd name="connsiteX8" fmla="*/ 4525311 w 5077630"/>
              <a:gd name="connsiteY8" fmla="*/ 2579948 h 4360570"/>
              <a:gd name="connsiteX9" fmla="*/ 4538110 w 5077630"/>
              <a:gd name="connsiteY9" fmla="*/ 2706908 h 4360570"/>
              <a:gd name="connsiteX10" fmla="*/ 5034034 w 5077630"/>
              <a:gd name="connsiteY10" fmla="*/ 3195212 h 4360570"/>
              <a:gd name="connsiteX11" fmla="*/ 5077630 w 5077630"/>
              <a:gd name="connsiteY11" fmla="*/ 3202088 h 4360570"/>
              <a:gd name="connsiteX12" fmla="*/ 5077630 w 5077630"/>
              <a:gd name="connsiteY12" fmla="*/ 4360570 h 4360570"/>
              <a:gd name="connsiteX13" fmla="*/ 0 w 5077630"/>
              <a:gd name="connsiteY13" fmla="*/ 4360570 h 4360570"/>
              <a:gd name="connsiteX14" fmla="*/ 0 w 5077630"/>
              <a:gd name="connsiteY14" fmla="*/ 0 h 43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77630" h="4360570">
                <a:moveTo>
                  <a:pt x="0" y="0"/>
                </a:moveTo>
                <a:lnTo>
                  <a:pt x="5077630" y="0"/>
                </a:lnTo>
                <a:lnTo>
                  <a:pt x="5077630" y="1957807"/>
                </a:lnTo>
                <a:lnTo>
                  <a:pt x="5032129" y="1968493"/>
                </a:lnTo>
                <a:cubicBezTo>
                  <a:pt x="4799408" y="2028368"/>
                  <a:pt x="4588461" y="2206931"/>
                  <a:pt x="4538110" y="2452987"/>
                </a:cubicBezTo>
                <a:lnTo>
                  <a:pt x="4525311" y="2579948"/>
                </a:lnTo>
                <a:lnTo>
                  <a:pt x="4525311" y="2579947"/>
                </a:lnTo>
                <a:lnTo>
                  <a:pt x="4525311" y="2579948"/>
                </a:lnTo>
                <a:lnTo>
                  <a:pt x="4525311" y="2579948"/>
                </a:lnTo>
                <a:lnTo>
                  <a:pt x="4538110" y="2706908"/>
                </a:lnTo>
                <a:cubicBezTo>
                  <a:pt x="4588461" y="2952964"/>
                  <a:pt x="4787978" y="3144862"/>
                  <a:pt x="5034034" y="3195212"/>
                </a:cubicBezTo>
                <a:lnTo>
                  <a:pt x="5077630" y="3202088"/>
                </a:lnTo>
                <a:lnTo>
                  <a:pt x="5077630" y="4360570"/>
                </a:lnTo>
                <a:lnTo>
                  <a:pt x="0" y="4360570"/>
                </a:lnTo>
                <a:lnTo>
                  <a:pt x="0" y="0"/>
                </a:lnTo>
                <a:close/>
              </a:path>
            </a:pathLst>
          </a:cu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CF5551-DF07-4CAE-B090-69AC2AE96406}"/>
              </a:ext>
            </a:extLst>
          </p:cNvPr>
          <p:cNvGrpSpPr>
            <a:grpSpLocks noChangeAspect="1"/>
          </p:cNvGrpSpPr>
          <p:nvPr/>
        </p:nvGrpSpPr>
        <p:grpSpPr>
          <a:xfrm>
            <a:off x="-1615440" y="-1618423"/>
            <a:ext cx="7495680" cy="7495680"/>
            <a:chOff x="-1079640" y="-1341703"/>
            <a:chExt cx="7920000" cy="7920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6DA05CE-BC0E-4481-96C2-D76385847977}"/>
                </a:ext>
              </a:extLst>
            </p:cNvPr>
            <p:cNvGrpSpPr/>
            <p:nvPr/>
          </p:nvGrpSpPr>
          <p:grpSpPr>
            <a:xfrm>
              <a:off x="-1079640" y="-1341703"/>
              <a:ext cx="7920000" cy="7920000"/>
              <a:chOff x="9390645" y="2087110"/>
              <a:chExt cx="2223439" cy="147423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3D33E57C-55D4-414B-800A-5CBDD37D1B46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10</a:t>
                </a:r>
                <a:endParaRPr lang="zh-CN" altLang="en-US" dirty="0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C75B01C-FE41-461A-BF57-74B2725BCA09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3041CB7-E1F0-42E3-A759-72A871114D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22506" y="-981703"/>
              <a:ext cx="7200000" cy="7200000"/>
            </a:xfrm>
            <a:prstGeom prst="ellipse">
              <a:avLst/>
            </a:prstGeom>
            <a:blipFill dpi="0" rotWithShape="1">
              <a:blip r:embed="rId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0000" t="-9000" r="-3000" b="-9609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CD98BA8-9FC3-4F80-A12C-B7A8DC0BB83A}"/>
              </a:ext>
            </a:extLst>
          </p:cNvPr>
          <p:cNvGrpSpPr/>
          <p:nvPr/>
        </p:nvGrpSpPr>
        <p:grpSpPr>
          <a:xfrm>
            <a:off x="2648528" y="3705025"/>
            <a:ext cx="3060000" cy="3060000"/>
            <a:chOff x="3069539" y="3716806"/>
            <a:chExt cx="3060000" cy="306000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4BF0D72-1D7D-4AC0-9FE1-DC4017065ACC}"/>
                </a:ext>
              </a:extLst>
            </p:cNvPr>
            <p:cNvSpPr/>
            <p:nvPr/>
          </p:nvSpPr>
          <p:spPr>
            <a:xfrm>
              <a:off x="3069539" y="3716806"/>
              <a:ext cx="3060000" cy="30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89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10</a:t>
              </a:r>
              <a:endParaRPr lang="zh-CN" altLang="en-US" dirty="0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89F3FE0-4F46-4898-B2CE-6A72AC29C55A}"/>
                </a:ext>
              </a:extLst>
            </p:cNvPr>
            <p:cNvGrpSpPr/>
            <p:nvPr/>
          </p:nvGrpSpPr>
          <p:grpSpPr>
            <a:xfrm>
              <a:off x="3069539" y="3716806"/>
              <a:ext cx="3060000" cy="3060000"/>
              <a:chOff x="3069539" y="3716806"/>
              <a:chExt cx="3060000" cy="306000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A34EE2B-3D66-421D-AB50-A38E7ECF1674}"/>
                  </a:ext>
                </a:extLst>
              </p:cNvPr>
              <p:cNvSpPr/>
              <p:nvPr/>
            </p:nvSpPr>
            <p:spPr>
              <a:xfrm>
                <a:off x="3069539" y="3716806"/>
                <a:ext cx="3060000" cy="306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81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">
                <a:extLst>
                  <a:ext uri="{FF2B5EF4-FFF2-40B4-BE49-F238E27FC236}">
                    <a16:creationId xmlns:a16="http://schemas.microsoft.com/office/drawing/2014/main" id="{CE01E4F1-B09B-4AA3-9EA7-4B851CFD28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39539" y="3986806"/>
                <a:ext cx="2520000" cy="2520000"/>
              </a:xfrm>
              <a:prstGeom prst="ellipse">
                <a:avLst/>
              </a:prstGeom>
              <a:blipFill dpi="0" rotWithShape="1">
                <a:blip r:embed="rId10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t="357" r="-37000" b="-519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58801C40-12D5-4303-A0AB-F90DBC243E35}"/>
              </a:ext>
            </a:extLst>
          </p:cNvPr>
          <p:cNvSpPr txBox="1"/>
          <p:nvPr/>
        </p:nvSpPr>
        <p:spPr>
          <a:xfrm>
            <a:off x="6923703" y="1258072"/>
            <a:ext cx="4814651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E7E8ED"/>
                </a:solidFill>
                <a:latin typeface="Arial Black" panose="020B0A04020102020204" pitchFamily="34" charset="0"/>
                <a:cs typeface="Aharoni" panose="02010803020104030203"/>
              </a:rPr>
              <a:t>Teaching Design</a:t>
            </a: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EB9506AB-24D5-4992-B447-8777E602F4D6}"/>
              </a:ext>
            </a:extLst>
          </p:cNvPr>
          <p:cNvGrpSpPr/>
          <p:nvPr/>
        </p:nvGrpSpPr>
        <p:grpSpPr>
          <a:xfrm>
            <a:off x="7334114" y="3526703"/>
            <a:ext cx="996724" cy="960635"/>
            <a:chOff x="7334114" y="3150783"/>
            <a:chExt cx="996724" cy="960635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83BBF744-7686-4273-B931-77E4A14538FC}"/>
                </a:ext>
              </a:extLst>
            </p:cNvPr>
            <p:cNvGrpSpPr/>
            <p:nvPr/>
          </p:nvGrpSpPr>
          <p:grpSpPr>
            <a:xfrm>
              <a:off x="7334114" y="3150783"/>
              <a:ext cx="996724" cy="960635"/>
              <a:chOff x="9390645" y="2087110"/>
              <a:chExt cx="2223440" cy="1474237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82078366-FC68-45C5-9076-C0B551C48FB9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2F5337AB-1730-43A4-93A5-5F29AB9B856A}"/>
                  </a:ext>
                </a:extLst>
              </p:cNvPr>
              <p:cNvSpPr/>
              <p:nvPr/>
            </p:nvSpPr>
            <p:spPr>
              <a:xfrm>
                <a:off x="9390646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1" name="图形 100" descr="研究">
              <a:extLst>
                <a:ext uri="{FF2B5EF4-FFF2-40B4-BE49-F238E27FC236}">
                  <a16:creationId xmlns:a16="http://schemas.microsoft.com/office/drawing/2014/main" id="{BAC4C32B-9920-41F6-BD7E-7C1F1D216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77686" y="3271099"/>
              <a:ext cx="720000" cy="720000"/>
            </a:xfrm>
            <a:prstGeom prst="rect">
              <a:avLst/>
            </a:prstGeom>
          </p:spPr>
        </p:pic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931C29C8-9460-465D-AB21-24FD62F527CD}"/>
              </a:ext>
            </a:extLst>
          </p:cNvPr>
          <p:cNvGrpSpPr/>
          <p:nvPr/>
        </p:nvGrpSpPr>
        <p:grpSpPr>
          <a:xfrm>
            <a:off x="8781339" y="3526703"/>
            <a:ext cx="996724" cy="960635"/>
            <a:chOff x="8781339" y="3150783"/>
            <a:chExt cx="996724" cy="960635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1BC05B8-974C-4A38-AEAB-83D87191E773}"/>
                </a:ext>
              </a:extLst>
            </p:cNvPr>
            <p:cNvGrpSpPr/>
            <p:nvPr/>
          </p:nvGrpSpPr>
          <p:grpSpPr>
            <a:xfrm>
              <a:off x="8781339" y="3150783"/>
              <a:ext cx="996724" cy="960635"/>
              <a:chOff x="9390645" y="2087110"/>
              <a:chExt cx="2223440" cy="1474237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CDB538C1-00B4-453D-8A11-DDB377010FB9}"/>
                  </a:ext>
                </a:extLst>
              </p:cNvPr>
              <p:cNvSpPr/>
              <p:nvPr/>
            </p:nvSpPr>
            <p:spPr>
              <a:xfrm>
                <a:off x="9390646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A598BF6F-4C5D-49E8-8ED9-C895C1DD4A47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02" name="图形 101" descr="靶心">
              <a:extLst>
                <a:ext uri="{FF2B5EF4-FFF2-40B4-BE49-F238E27FC236}">
                  <a16:creationId xmlns:a16="http://schemas.microsoft.com/office/drawing/2014/main" id="{69CA2CC5-B7EB-42A2-A0D9-671151853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23314" y="3271099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60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accel="40000" decel="6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8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8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accel="31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8" dur="8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9" dur="8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accel="31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2" dur="8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3" dur="8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31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6" dur="8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7" dur="8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62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8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8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62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8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8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0" grpId="0" animBg="1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accel="40000" decel="6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8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8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accel="3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8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accel="3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8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8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3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8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8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8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8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8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8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0" grpId="0" animBg="1"/>
          <p:bldP spid="4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>
            <a:extLst>
              <a:ext uri="{FF2B5EF4-FFF2-40B4-BE49-F238E27FC236}">
                <a16:creationId xmlns:a16="http://schemas.microsoft.com/office/drawing/2014/main" id="{E7414E32-455D-45F9-999A-D33FD0ACF9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4271" y="5015326"/>
            <a:ext cx="1114473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799"/>
          </a:p>
        </p:txBody>
      </p:sp>
      <p:sp>
        <p:nvSpPr>
          <p:cNvPr id="6" name="Line 11">
            <a:extLst>
              <a:ext uri="{FF2B5EF4-FFF2-40B4-BE49-F238E27FC236}">
                <a16:creationId xmlns:a16="http://schemas.microsoft.com/office/drawing/2014/main" id="{082F5538-54AE-4DFF-B128-930FB74D81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20955" y="3584318"/>
            <a:ext cx="1909884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799"/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66D777CA-5F84-4D4F-A0ED-AAECBE6CA7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67698" y="1975301"/>
            <a:ext cx="2171701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799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2737A8C-3030-4974-A23D-740801EABA5F}"/>
              </a:ext>
            </a:extLst>
          </p:cNvPr>
          <p:cNvGrpSpPr/>
          <p:nvPr/>
        </p:nvGrpSpPr>
        <p:grpSpPr>
          <a:xfrm>
            <a:off x="10572209" y="1424988"/>
            <a:ext cx="1563587" cy="1440000"/>
            <a:chOff x="10572209" y="2019348"/>
            <a:chExt cx="1563587" cy="1440000"/>
          </a:xfrm>
        </p:grpSpPr>
        <p:sp>
          <p:nvSpPr>
            <p:cNvPr id="4" name="Oval 8">
              <a:extLst>
                <a:ext uri="{FF2B5EF4-FFF2-40B4-BE49-F238E27FC236}">
                  <a16:creationId xmlns:a16="http://schemas.microsoft.com/office/drawing/2014/main" id="{5009AEE5-2F74-497A-ACED-B5E1D9BB2F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34923" y="2019348"/>
              <a:ext cx="1438160" cy="1440000"/>
            </a:xfrm>
            <a:prstGeom prst="ellipse">
              <a:avLst/>
            </a:prstGeom>
            <a:solidFill>
              <a:srgbClr val="ED6568"/>
            </a:solidFill>
            <a:ln>
              <a:solidFill>
                <a:srgbClr val="ED65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>
                <a:solidFill>
                  <a:srgbClr val="ED6568"/>
                </a:solidFill>
              </a:endParaRP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7819A7FC-F6FC-48D0-A012-9D064B55E56A}"/>
                </a:ext>
              </a:extLst>
            </p:cNvPr>
            <p:cNvSpPr txBox="1"/>
            <p:nvPr/>
          </p:nvSpPr>
          <p:spPr>
            <a:xfrm>
              <a:off x="10572209" y="2452076"/>
              <a:ext cx="1563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Value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78E6FCE-F145-4B6C-BC64-89F11D2F6EAE}"/>
              </a:ext>
            </a:extLst>
          </p:cNvPr>
          <p:cNvGrpSpPr/>
          <p:nvPr/>
        </p:nvGrpSpPr>
        <p:grpSpPr>
          <a:xfrm>
            <a:off x="8918071" y="2824474"/>
            <a:ext cx="1440000" cy="1441841"/>
            <a:chOff x="8918071" y="3205474"/>
            <a:chExt cx="1440000" cy="1441841"/>
          </a:xfrm>
        </p:grpSpPr>
        <p:sp>
          <p:nvSpPr>
            <p:cNvPr id="3" name="Oval 7">
              <a:extLst>
                <a:ext uri="{FF2B5EF4-FFF2-40B4-BE49-F238E27FC236}">
                  <a16:creationId xmlns:a16="http://schemas.microsoft.com/office/drawing/2014/main" id="{DF130032-FAC8-4866-9AEF-36ACD20F1D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918071" y="3205474"/>
              <a:ext cx="1440000" cy="144184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C3F370E5-0C13-47CF-9866-B35E2C7C6E2D}"/>
                </a:ext>
              </a:extLst>
            </p:cNvPr>
            <p:cNvSpPr txBox="1"/>
            <p:nvPr/>
          </p:nvSpPr>
          <p:spPr>
            <a:xfrm>
              <a:off x="9035637" y="3634006"/>
              <a:ext cx="12048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accent2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Skill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6020F071-07C5-4E56-886B-66472BC91165}"/>
              </a:ext>
            </a:extLst>
          </p:cNvPr>
          <p:cNvSpPr/>
          <p:nvPr/>
        </p:nvSpPr>
        <p:spPr>
          <a:xfrm>
            <a:off x="2057400" y="4507494"/>
            <a:ext cx="3879520" cy="101566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仿宋" panose="02010609060101010101" pitchFamily="49" charset="-122"/>
                <a:cs typeface="Aharoni" panose="02010803020104030203"/>
              </a:rPr>
              <a:t>To identify opinion and facts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仿宋" panose="02010609060101010101" pitchFamily="49" charset="-122"/>
                <a:cs typeface="Aharoni" panose="02010803020104030203"/>
              </a:rPr>
              <a:t>To learn exemplification in expository essay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827624-4911-4B8E-ABF7-797EB905168E}"/>
              </a:ext>
            </a:extLst>
          </p:cNvPr>
          <p:cNvSpPr/>
          <p:nvPr/>
        </p:nvSpPr>
        <p:spPr>
          <a:xfrm>
            <a:off x="2331720" y="3169788"/>
            <a:ext cx="4545619" cy="7078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微软雅黑" panose="020B0503020204020204" charset="-122"/>
              </a:rPr>
              <a:t>To learn how to express opinion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微软雅黑" panose="020B0503020204020204" charset="-122"/>
              </a:rPr>
              <a:t>To apply exemplification in writing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1508FE-5563-4473-B8CC-51B4F57C0B2D}"/>
              </a:ext>
            </a:extLst>
          </p:cNvPr>
          <p:cNvSpPr/>
          <p:nvPr/>
        </p:nvSpPr>
        <p:spPr>
          <a:xfrm>
            <a:off x="2682240" y="1457341"/>
            <a:ext cx="5519053" cy="101566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微软雅黑" panose="020B0503020204020204" charset="-122"/>
              </a:rPr>
              <a:t>To build a sense of respecting others</a:t>
            </a:r>
            <a:endParaRPr lang="en-US" altLang="zh-CN" sz="2000" b="1" dirty="0">
              <a:solidFill>
                <a:srgbClr val="FF0000"/>
              </a:solidFill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微软雅黑" panose="020B0503020204020204" charset="-122"/>
              </a:rPr>
              <a:t>To deepen the understanding of building </a:t>
            </a:r>
            <a:r>
              <a:rPr lang="en-US" altLang="zh-CN" sz="2000" b="1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en-US" altLang="zh-CN" sz="2000" b="1" dirty="0">
                <a:ea typeface="微软雅黑" panose="020B0503020204020204" charset="-122"/>
              </a:rPr>
              <a:t>community of shared future for mankind</a:t>
            </a:r>
            <a:endParaRPr lang="zh-CN" altLang="en-US" sz="2000" b="1" dirty="0">
              <a:ea typeface="微软雅黑" panose="020B0503020204020204" charset="-122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8DAC1758-B834-4BAC-B400-0C713AD487C8}"/>
              </a:ext>
            </a:extLst>
          </p:cNvPr>
          <p:cNvSpPr>
            <a:spLocks noChangeAspect="1"/>
          </p:cNvSpPr>
          <p:nvPr/>
        </p:nvSpPr>
        <p:spPr bwMode="auto">
          <a:xfrm>
            <a:off x="7132320" y="2984122"/>
            <a:ext cx="5113578" cy="3872541"/>
          </a:xfrm>
          <a:custGeom>
            <a:avLst/>
            <a:gdLst/>
            <a:ahLst/>
            <a:cxnLst/>
            <a:rect l="l" t="t" r="r" b="b"/>
            <a:pathLst>
              <a:path w="5358466" h="3767155">
                <a:moveTo>
                  <a:pt x="3479568" y="0"/>
                </a:moveTo>
                <a:lnTo>
                  <a:pt x="3618115" y="0"/>
                </a:lnTo>
                <a:lnTo>
                  <a:pt x="5358466" y="0"/>
                </a:lnTo>
                <a:lnTo>
                  <a:pt x="5358466" y="138769"/>
                </a:lnTo>
                <a:lnTo>
                  <a:pt x="3618115" y="138769"/>
                </a:lnTo>
                <a:lnTo>
                  <a:pt x="3618115" y="1287028"/>
                </a:lnTo>
                <a:lnTo>
                  <a:pt x="3618115" y="1425797"/>
                </a:lnTo>
                <a:lnTo>
                  <a:pt x="3479568" y="1425797"/>
                </a:lnTo>
                <a:lnTo>
                  <a:pt x="1878331" y="1425797"/>
                </a:lnTo>
                <a:lnTo>
                  <a:pt x="1878331" y="2574055"/>
                </a:lnTo>
                <a:lnTo>
                  <a:pt x="1878331" y="2712824"/>
                </a:lnTo>
                <a:lnTo>
                  <a:pt x="1739784" y="2712824"/>
                </a:lnTo>
                <a:lnTo>
                  <a:pt x="138547" y="2712824"/>
                </a:lnTo>
                <a:lnTo>
                  <a:pt x="138547" y="3767155"/>
                </a:lnTo>
                <a:lnTo>
                  <a:pt x="0" y="3767155"/>
                </a:lnTo>
                <a:lnTo>
                  <a:pt x="0" y="2712824"/>
                </a:lnTo>
                <a:lnTo>
                  <a:pt x="0" y="2574055"/>
                </a:lnTo>
                <a:lnTo>
                  <a:pt x="138547" y="2574055"/>
                </a:lnTo>
                <a:lnTo>
                  <a:pt x="1739784" y="2574055"/>
                </a:lnTo>
                <a:lnTo>
                  <a:pt x="1739784" y="1425797"/>
                </a:lnTo>
                <a:lnTo>
                  <a:pt x="1739784" y="1287028"/>
                </a:lnTo>
                <a:lnTo>
                  <a:pt x="1878331" y="1287028"/>
                </a:lnTo>
                <a:lnTo>
                  <a:pt x="3479568" y="1287028"/>
                </a:lnTo>
                <a:lnTo>
                  <a:pt x="3479568" y="138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anchor="t" anchorCtr="0" compatLnSpc="1"/>
          <a:lstStyle/>
          <a:p>
            <a:r>
              <a:rPr lang="en-US" altLang="zh-CN" sz="100" dirty="0" err="1">
                <a:solidFill>
                  <a:srgbClr val="FFE156"/>
                </a:solidFill>
              </a:rPr>
              <a:t>mqf</a:t>
            </a:r>
            <a:endParaRPr lang="zh-CN" altLang="en-US" sz="100" dirty="0">
              <a:solidFill>
                <a:srgbClr val="FFE156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E151114-7D4D-4576-A985-866E348A2006}"/>
              </a:ext>
            </a:extLst>
          </p:cNvPr>
          <p:cNvGrpSpPr/>
          <p:nvPr/>
        </p:nvGrpSpPr>
        <p:grpSpPr>
          <a:xfrm>
            <a:off x="7118487" y="4127686"/>
            <a:ext cx="1620938" cy="1440000"/>
            <a:chOff x="7118487" y="4295326"/>
            <a:chExt cx="1620938" cy="1440000"/>
          </a:xfrm>
        </p:grpSpPr>
        <p:sp>
          <p:nvSpPr>
            <p:cNvPr id="2" name="Oval 6">
              <a:extLst>
                <a:ext uri="{FF2B5EF4-FFF2-40B4-BE49-F238E27FC236}">
                  <a16:creationId xmlns:a16="http://schemas.microsoft.com/office/drawing/2014/main" id="{6CD8EBE1-370C-4BDE-9968-3669F46204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08956" y="4295326"/>
              <a:ext cx="1440000" cy="1440000"/>
            </a:xfrm>
            <a:prstGeom prst="ellipse">
              <a:avLst/>
            </a:prstGeom>
            <a:solidFill>
              <a:srgbClr val="00AF9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0E3AE1CB-626C-4D7A-9C8C-851979C1D33B}"/>
                </a:ext>
              </a:extLst>
            </p:cNvPr>
            <p:cNvSpPr txBox="1"/>
            <p:nvPr/>
          </p:nvSpPr>
          <p:spPr>
            <a:xfrm>
              <a:off x="7118487" y="4792188"/>
              <a:ext cx="162093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accent2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Knowledge</a:t>
              </a:r>
              <a:endParaRPr lang="zh-CN" alt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70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三">
            <a:extLst>
              <a:ext uri="{FF2B5EF4-FFF2-40B4-BE49-F238E27FC236}">
                <a16:creationId xmlns:a16="http://schemas.microsoft.com/office/drawing/2014/main" id="{7294FE0A-69AF-4761-8FDC-184A849274C8}"/>
              </a:ext>
            </a:extLst>
          </p:cNvPr>
          <p:cNvGrpSpPr/>
          <p:nvPr/>
        </p:nvGrpSpPr>
        <p:grpSpPr>
          <a:xfrm>
            <a:off x="-1139654" y="3015000"/>
            <a:ext cx="828000" cy="828000"/>
            <a:chOff x="985517" y="3014999"/>
            <a:chExt cx="828000" cy="82800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7FB2559-20F0-4433-84A9-0E54B1064698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形 38" descr="上升趋势">
              <a:extLst>
                <a:ext uri="{FF2B5EF4-FFF2-40B4-BE49-F238E27FC236}">
                  <a16:creationId xmlns:a16="http://schemas.microsoft.com/office/drawing/2014/main" id="{1BEBC979-DF43-4C77-97EE-CC631D351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24" name="二">
            <a:extLst>
              <a:ext uri="{FF2B5EF4-FFF2-40B4-BE49-F238E27FC236}">
                <a16:creationId xmlns:a16="http://schemas.microsoft.com/office/drawing/2014/main" id="{36079C9D-C996-477C-A164-B2278E54AE23}"/>
              </a:ext>
            </a:extLst>
          </p:cNvPr>
          <p:cNvGrpSpPr/>
          <p:nvPr/>
        </p:nvGrpSpPr>
        <p:grpSpPr>
          <a:xfrm>
            <a:off x="929027" y="1622954"/>
            <a:ext cx="828000" cy="828000"/>
            <a:chOff x="-1139652" y="1622955"/>
            <a:chExt cx="828000" cy="828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7885E53-4213-41D0-A885-3409C23DAEB1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6" name="图形 25" descr="靶心">
              <a:extLst>
                <a:ext uri="{FF2B5EF4-FFF2-40B4-BE49-F238E27FC236}">
                  <a16:creationId xmlns:a16="http://schemas.microsoft.com/office/drawing/2014/main" id="{62C6DE8E-16C4-4C49-AE24-A2D7447D3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sp>
        <p:nvSpPr>
          <p:cNvPr id="35" name="生-">
            <a:extLst>
              <a:ext uri="{FF2B5EF4-FFF2-40B4-BE49-F238E27FC236}">
                <a16:creationId xmlns:a16="http://schemas.microsoft.com/office/drawing/2014/main" id="{A5B48136-065B-46AC-A77C-F9105FA3D7FB}"/>
              </a:ext>
            </a:extLst>
          </p:cNvPr>
          <p:cNvSpPr/>
          <p:nvPr/>
        </p:nvSpPr>
        <p:spPr>
          <a:xfrm rot="16200000">
            <a:off x="4364931" y="-2783781"/>
            <a:ext cx="812287" cy="685609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背景">
            <a:extLst>
              <a:ext uri="{FF2B5EF4-FFF2-40B4-BE49-F238E27FC236}">
                <a16:creationId xmlns:a16="http://schemas.microsoft.com/office/drawing/2014/main" id="{3227AE35-FEC4-4D6D-B579-346C67514D28}"/>
              </a:ext>
            </a:extLst>
          </p:cNvPr>
          <p:cNvSpPr/>
          <p:nvPr/>
        </p:nvSpPr>
        <p:spPr>
          <a:xfrm rot="5400000" flipV="1">
            <a:off x="-10758487" y="1400422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FA49B3-33D1-4505-B213-EEC3135C4078}"/>
              </a:ext>
            </a:extLst>
          </p:cNvPr>
          <p:cNvSpPr txBox="1"/>
          <p:nvPr/>
        </p:nvSpPr>
        <p:spPr>
          <a:xfrm>
            <a:off x="2026573" y="379001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Teaching method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093662-7C52-4CD4-8F16-CEF7FA3B131E}"/>
              </a:ext>
            </a:extLst>
          </p:cNvPr>
          <p:cNvGrpSpPr/>
          <p:nvPr/>
        </p:nvGrpSpPr>
        <p:grpSpPr>
          <a:xfrm>
            <a:off x="5532120" y="1537588"/>
            <a:ext cx="2875641" cy="4345061"/>
            <a:chOff x="4762500" y="1445060"/>
            <a:chExt cx="3109850" cy="4698946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700FE515-6CBC-4FE9-88E7-F164F680026A}"/>
                </a:ext>
              </a:extLst>
            </p:cNvPr>
            <p:cNvGrpSpPr/>
            <p:nvPr/>
          </p:nvGrpSpPr>
          <p:grpSpPr>
            <a:xfrm>
              <a:off x="5074795" y="4242054"/>
              <a:ext cx="2042413" cy="1901952"/>
              <a:chOff x="5074795" y="3502152"/>
              <a:chExt cx="2042413" cy="1901952"/>
            </a:xfrm>
          </p:grpSpPr>
          <p:sp>
            <p:nvSpPr>
              <p:cNvPr id="11" name="Oval 1">
                <a:extLst>
                  <a:ext uri="{FF2B5EF4-FFF2-40B4-BE49-F238E27FC236}">
                    <a16:creationId xmlns:a16="http://schemas.microsoft.com/office/drawing/2014/main" id="{25E5B9B6-A313-4EBF-9A64-A9EBBDD9A948}"/>
                  </a:ext>
                </a:extLst>
              </p:cNvPr>
              <p:cNvSpPr/>
              <p:nvPr/>
            </p:nvSpPr>
            <p:spPr>
              <a:xfrm>
                <a:off x="5510784" y="3502152"/>
                <a:ext cx="1170432" cy="117043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Freeform: Shape 5">
                <a:extLst>
                  <a:ext uri="{FF2B5EF4-FFF2-40B4-BE49-F238E27FC236}">
                    <a16:creationId xmlns:a16="http://schemas.microsoft.com/office/drawing/2014/main" id="{89524AAA-6119-4D2A-8BE5-E3F84C08EFE8}"/>
                  </a:ext>
                </a:extLst>
              </p:cNvPr>
              <p:cNvSpPr/>
              <p:nvPr/>
            </p:nvSpPr>
            <p:spPr>
              <a:xfrm>
                <a:off x="5074795" y="4599432"/>
                <a:ext cx="2042413" cy="804672"/>
              </a:xfrm>
              <a:custGeom>
                <a:avLst/>
                <a:gdLst>
                  <a:gd name="connsiteX0" fmla="*/ 1021206 w 2042413"/>
                  <a:gd name="connsiteY0" fmla="*/ 0 h 804672"/>
                  <a:gd name="connsiteX1" fmla="*/ 2025490 w 2042413"/>
                  <a:gd name="connsiteY1" fmla="*/ 738858 h 804672"/>
                  <a:gd name="connsiteX2" fmla="*/ 2042413 w 2042413"/>
                  <a:gd name="connsiteY2" fmla="*/ 804672 h 804672"/>
                  <a:gd name="connsiteX3" fmla="*/ 0 w 2042413"/>
                  <a:gd name="connsiteY3" fmla="*/ 804672 h 804672"/>
                  <a:gd name="connsiteX4" fmla="*/ 16922 w 2042413"/>
                  <a:gd name="connsiteY4" fmla="*/ 738858 h 804672"/>
                  <a:gd name="connsiteX5" fmla="*/ 1021206 w 2042413"/>
                  <a:gd name="connsiteY5" fmla="*/ 0 h 80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2413" h="804672">
                    <a:moveTo>
                      <a:pt x="1021206" y="0"/>
                    </a:moveTo>
                    <a:cubicBezTo>
                      <a:pt x="1493075" y="0"/>
                      <a:pt x="1892351" y="310801"/>
                      <a:pt x="2025490" y="738858"/>
                    </a:cubicBezTo>
                    <a:lnTo>
                      <a:pt x="2042413" y="804672"/>
                    </a:lnTo>
                    <a:lnTo>
                      <a:pt x="0" y="804672"/>
                    </a:lnTo>
                    <a:lnTo>
                      <a:pt x="16922" y="738858"/>
                    </a:lnTo>
                    <a:cubicBezTo>
                      <a:pt x="150062" y="310801"/>
                      <a:pt x="549338" y="0"/>
                      <a:pt x="1021206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Freeform: Shape 20">
              <a:extLst>
                <a:ext uri="{FF2B5EF4-FFF2-40B4-BE49-F238E27FC236}">
                  <a16:creationId xmlns:a16="http://schemas.microsoft.com/office/drawing/2014/main" id="{50B964C5-6B60-4930-9D52-DD7EDC6FB48A}"/>
                </a:ext>
              </a:extLst>
            </p:cNvPr>
            <p:cNvSpPr/>
            <p:nvPr/>
          </p:nvSpPr>
          <p:spPr>
            <a:xfrm>
              <a:off x="6171566" y="1639412"/>
              <a:ext cx="1700784" cy="247957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21">
              <a:extLst>
                <a:ext uri="{FF2B5EF4-FFF2-40B4-BE49-F238E27FC236}">
                  <a16:creationId xmlns:a16="http://schemas.microsoft.com/office/drawing/2014/main" id="{E2F9B3D5-F132-44EE-835D-4C34027278B3}"/>
                </a:ext>
              </a:extLst>
            </p:cNvPr>
            <p:cNvSpPr/>
            <p:nvPr/>
          </p:nvSpPr>
          <p:spPr>
            <a:xfrm flipH="1">
              <a:off x="4762500" y="2313742"/>
              <a:ext cx="1238250" cy="180524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22">
              <a:extLst>
                <a:ext uri="{FF2B5EF4-FFF2-40B4-BE49-F238E27FC236}">
                  <a16:creationId xmlns:a16="http://schemas.microsoft.com/office/drawing/2014/main" id="{B872CB57-C614-4754-A4DE-2AA4136F101C}"/>
                </a:ext>
              </a:extLst>
            </p:cNvPr>
            <p:cNvSpPr/>
            <p:nvPr/>
          </p:nvSpPr>
          <p:spPr>
            <a:xfrm flipH="1">
              <a:off x="5200650" y="1445060"/>
              <a:ext cx="800100" cy="116646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3558301D-8077-4A04-B041-32D27CE5DC3A}"/>
                </a:ext>
              </a:extLst>
            </p:cNvPr>
            <p:cNvSpPr/>
            <p:nvPr/>
          </p:nvSpPr>
          <p:spPr bwMode="auto">
            <a:xfrm>
              <a:off x="5387346" y="1677575"/>
              <a:ext cx="426708" cy="3507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3076F6E6-6677-40AF-964C-9F4075EB85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45682" y="2096205"/>
              <a:ext cx="783818" cy="782996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3CAC1C9F-AC4A-40A7-9E3C-0BB3E8C29BFA}"/>
                </a:ext>
              </a:extLst>
            </p:cNvPr>
            <p:cNvSpPr/>
            <p:nvPr/>
          </p:nvSpPr>
          <p:spPr bwMode="auto">
            <a:xfrm>
              <a:off x="5111128" y="2632193"/>
              <a:ext cx="617588" cy="616444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1296982-9951-46F0-A5D8-91AA7355D921}"/>
              </a:ext>
            </a:extLst>
          </p:cNvPr>
          <p:cNvSpPr/>
          <p:nvPr/>
        </p:nvSpPr>
        <p:spPr>
          <a:xfrm>
            <a:off x="1723072" y="3623795"/>
            <a:ext cx="4214400" cy="10931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605D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Communicative teaching approach</a:t>
            </a:r>
            <a:endParaRPr lang="zh-CN" altLang="en-US" sz="2800" b="1" dirty="0">
              <a:solidFill>
                <a:srgbClr val="605D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310EA44-3D86-42A4-AEEA-1D3A53A01D45}"/>
              </a:ext>
            </a:extLst>
          </p:cNvPr>
          <p:cNvSpPr/>
          <p:nvPr/>
        </p:nvSpPr>
        <p:spPr>
          <a:xfrm>
            <a:off x="7104264" y="3353002"/>
            <a:ext cx="5087736" cy="7142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algn="r">
              <a:lnSpc>
                <a:spcPct val="120000"/>
              </a:lnSpc>
            </a:pPr>
            <a:r>
              <a:rPr lang="en-US" altLang="zh-CN" sz="3600" b="1" dirty="0">
                <a:solidFill>
                  <a:srgbClr val="605D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Task-based approach</a:t>
            </a:r>
            <a:endParaRPr lang="zh-CN" altLang="en-US" sz="3600" b="1" dirty="0">
              <a:solidFill>
                <a:srgbClr val="605D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五">
            <a:extLst>
              <a:ext uri="{FF2B5EF4-FFF2-40B4-BE49-F238E27FC236}">
                <a16:creationId xmlns:a16="http://schemas.microsoft.com/office/drawing/2014/main" id="{56575C53-8947-4E77-87C5-D76F373297E2}"/>
              </a:ext>
            </a:extLst>
          </p:cNvPr>
          <p:cNvGrpSpPr/>
          <p:nvPr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C802BCA-BA2B-4AA8-A2D8-0EF0D92F07B9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形 16" descr="教室">
              <a:extLst>
                <a:ext uri="{FF2B5EF4-FFF2-40B4-BE49-F238E27FC236}">
                  <a16:creationId xmlns:a16="http://schemas.microsoft.com/office/drawing/2014/main" id="{38635BC0-94C6-4436-90ED-E92549E25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18" name="四">
            <a:extLst>
              <a:ext uri="{FF2B5EF4-FFF2-40B4-BE49-F238E27FC236}">
                <a16:creationId xmlns:a16="http://schemas.microsoft.com/office/drawing/2014/main" id="{6FDC58BF-80EA-41A5-8387-6880E9D93B53}"/>
              </a:ext>
            </a:extLst>
          </p:cNvPr>
          <p:cNvGrpSpPr/>
          <p:nvPr/>
        </p:nvGrpSpPr>
        <p:grpSpPr>
          <a:xfrm>
            <a:off x="-1139651" y="4407045"/>
            <a:ext cx="828000" cy="828000"/>
            <a:chOff x="-1139651" y="4407045"/>
            <a:chExt cx="828000" cy="8280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ACC5C10-3E13-453C-A2D1-9D0E3896DCCD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形 19" descr="灯泡和齿轮">
              <a:extLst>
                <a:ext uri="{FF2B5EF4-FFF2-40B4-BE49-F238E27FC236}">
                  <a16:creationId xmlns:a16="http://schemas.microsoft.com/office/drawing/2014/main" id="{23B070DA-DE73-4272-A59A-88FEADBA1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27" name="一">
            <a:extLst>
              <a:ext uri="{FF2B5EF4-FFF2-40B4-BE49-F238E27FC236}">
                <a16:creationId xmlns:a16="http://schemas.microsoft.com/office/drawing/2014/main" id="{FE758541-0A55-4E97-8340-5238B52951FF}"/>
              </a:ext>
            </a:extLst>
          </p:cNvPr>
          <p:cNvGrpSpPr/>
          <p:nvPr/>
        </p:nvGrpSpPr>
        <p:grpSpPr>
          <a:xfrm>
            <a:off x="-1139652" y="228078"/>
            <a:ext cx="828000" cy="828000"/>
            <a:chOff x="-1139654" y="222414"/>
            <a:chExt cx="828000" cy="82800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767DCE2-12C3-48FD-81BC-B634E49390B5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9" name="一" descr="研究">
              <a:extLst>
                <a:ext uri="{FF2B5EF4-FFF2-40B4-BE49-F238E27FC236}">
                  <a16:creationId xmlns:a16="http://schemas.microsoft.com/office/drawing/2014/main" id="{528A9631-068C-47FC-A714-8875E88A5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pic>
        <p:nvPicPr>
          <p:cNvPr id="30" name="5" descr="教室">
            <a:hlinkClick r:id="rId12" action="ppaction://hlinksldjump"/>
            <a:extLst>
              <a:ext uri="{FF2B5EF4-FFF2-40B4-BE49-F238E27FC236}">
                <a16:creationId xmlns:a16="http://schemas.microsoft.com/office/drawing/2014/main" id="{4278B07D-BFFB-4738-A597-8B08F300D6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31" name="4" descr="灯泡和齿轮">
            <a:hlinkClick r:id="rId15" action="ppaction://hlinksldjump"/>
            <a:extLst>
              <a:ext uri="{FF2B5EF4-FFF2-40B4-BE49-F238E27FC236}">
                <a16:creationId xmlns:a16="http://schemas.microsoft.com/office/drawing/2014/main" id="{A9CF4382-5C7D-41CC-8D64-5D5BDA1DD2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32" name="3" descr="上升趋势">
            <a:hlinkClick r:id="rId18" action="ppaction://hlinksldjump"/>
            <a:extLst>
              <a:ext uri="{FF2B5EF4-FFF2-40B4-BE49-F238E27FC236}">
                <a16:creationId xmlns:a16="http://schemas.microsoft.com/office/drawing/2014/main" id="{9320DE55-7385-49E9-9006-1F39BC5362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33" name="2" descr="靶心">
            <a:extLst>
              <a:ext uri="{FF2B5EF4-FFF2-40B4-BE49-F238E27FC236}">
                <a16:creationId xmlns:a16="http://schemas.microsoft.com/office/drawing/2014/main" id="{65A26DA4-74F9-4E2C-B8F2-4417735054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34" name="1" descr="研究">
            <a:hlinkClick r:id="rId23" action="ppaction://hlinksldjump"/>
            <a:extLst>
              <a:ext uri="{FF2B5EF4-FFF2-40B4-BE49-F238E27FC236}">
                <a16:creationId xmlns:a16="http://schemas.microsoft.com/office/drawing/2014/main" id="{F7BF9168-6779-4398-B294-E376043960E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5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三">
            <a:extLst>
              <a:ext uri="{FF2B5EF4-FFF2-40B4-BE49-F238E27FC236}">
                <a16:creationId xmlns:a16="http://schemas.microsoft.com/office/drawing/2014/main" id="{79BAB26A-84EA-47FD-803D-021923DB91E5}"/>
              </a:ext>
            </a:extLst>
          </p:cNvPr>
          <p:cNvGrpSpPr/>
          <p:nvPr/>
        </p:nvGrpSpPr>
        <p:grpSpPr>
          <a:xfrm>
            <a:off x="929027" y="3014999"/>
            <a:ext cx="828000" cy="828000"/>
            <a:chOff x="985517" y="3014999"/>
            <a:chExt cx="828000" cy="828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13178A62-EDCF-4A13-AEF3-30E317494472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上升趋势">
              <a:extLst>
                <a:ext uri="{FF2B5EF4-FFF2-40B4-BE49-F238E27FC236}">
                  <a16:creationId xmlns:a16="http://schemas.microsoft.com/office/drawing/2014/main" id="{90E3CB91-7092-45C2-8698-24779B00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30" name="五">
            <a:extLst>
              <a:ext uri="{FF2B5EF4-FFF2-40B4-BE49-F238E27FC236}">
                <a16:creationId xmlns:a16="http://schemas.microsoft.com/office/drawing/2014/main" id="{B6737C92-EC1A-4FDD-A6C7-9AEC1AD9F454}"/>
              </a:ext>
            </a:extLst>
          </p:cNvPr>
          <p:cNvGrpSpPr/>
          <p:nvPr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6AF16EC-43CE-46CD-B9CC-A339333B05FE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" name="图形 8" descr="教室">
              <a:extLst>
                <a:ext uri="{FF2B5EF4-FFF2-40B4-BE49-F238E27FC236}">
                  <a16:creationId xmlns:a16="http://schemas.microsoft.com/office/drawing/2014/main" id="{FFE7FF7D-68E3-4B7A-BF83-4A3A9928A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29" name="四">
            <a:extLst>
              <a:ext uri="{FF2B5EF4-FFF2-40B4-BE49-F238E27FC236}">
                <a16:creationId xmlns:a16="http://schemas.microsoft.com/office/drawing/2014/main" id="{1DACB671-ADA6-4A25-A046-045D0CC79EE5}"/>
              </a:ext>
            </a:extLst>
          </p:cNvPr>
          <p:cNvGrpSpPr/>
          <p:nvPr/>
        </p:nvGrpSpPr>
        <p:grpSpPr>
          <a:xfrm>
            <a:off x="-1139651" y="4407045"/>
            <a:ext cx="828000" cy="828000"/>
            <a:chOff x="-1139651" y="4407045"/>
            <a:chExt cx="828000" cy="82800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1E9D242C-E87E-4FF4-AB2D-82B49A55E7C3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 descr="灯泡和齿轮">
              <a:extLst>
                <a:ext uri="{FF2B5EF4-FFF2-40B4-BE49-F238E27FC236}">
                  <a16:creationId xmlns:a16="http://schemas.microsoft.com/office/drawing/2014/main" id="{3A84FA3D-258E-47AB-B111-B8F27F6E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28" name="二">
            <a:extLst>
              <a:ext uri="{FF2B5EF4-FFF2-40B4-BE49-F238E27FC236}">
                <a16:creationId xmlns:a16="http://schemas.microsoft.com/office/drawing/2014/main" id="{8BED9CEE-550B-42DE-9059-F04DC9227C95}"/>
              </a:ext>
            </a:extLst>
          </p:cNvPr>
          <p:cNvGrpSpPr/>
          <p:nvPr/>
        </p:nvGrpSpPr>
        <p:grpSpPr>
          <a:xfrm>
            <a:off x="-1139652" y="1622955"/>
            <a:ext cx="828000" cy="828000"/>
            <a:chOff x="-1139652" y="1622955"/>
            <a:chExt cx="828000" cy="8280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7E300FF-A273-4F24-82D3-F1E5048D28B2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" name="图形 5" descr="靶心">
              <a:extLst>
                <a:ext uri="{FF2B5EF4-FFF2-40B4-BE49-F238E27FC236}">
                  <a16:creationId xmlns:a16="http://schemas.microsoft.com/office/drawing/2014/main" id="{B09F4EB8-DF93-4AEF-8F65-89DE03085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26" name="一">
            <a:extLst>
              <a:ext uri="{FF2B5EF4-FFF2-40B4-BE49-F238E27FC236}">
                <a16:creationId xmlns:a16="http://schemas.microsoft.com/office/drawing/2014/main" id="{FDE605BE-FB3C-48FB-81F0-90CF6952358E}"/>
              </a:ext>
            </a:extLst>
          </p:cNvPr>
          <p:cNvGrpSpPr/>
          <p:nvPr/>
        </p:nvGrpSpPr>
        <p:grpSpPr>
          <a:xfrm>
            <a:off x="-1139654" y="222414"/>
            <a:ext cx="828000" cy="828000"/>
            <a:chOff x="-1139654" y="222414"/>
            <a:chExt cx="828000" cy="8280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87173ED-2809-487D-923E-70EB4A3E09CE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一" descr="研究">
              <a:extLst>
                <a:ext uri="{FF2B5EF4-FFF2-40B4-BE49-F238E27FC236}">
                  <a16:creationId xmlns:a16="http://schemas.microsoft.com/office/drawing/2014/main" id="{9E4278D7-C299-4A32-ABB5-8F4198BC9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21" name="背景">
            <a:extLst>
              <a:ext uri="{FF2B5EF4-FFF2-40B4-BE49-F238E27FC236}">
                <a16:creationId xmlns:a16="http://schemas.microsoft.com/office/drawing/2014/main" id="{EA0B86B8-116C-4C65-9A29-2242584073B9}"/>
              </a:ext>
            </a:extLst>
          </p:cNvPr>
          <p:cNvSpPr/>
          <p:nvPr/>
        </p:nvSpPr>
        <p:spPr>
          <a:xfrm rot="5400000" flipV="1">
            <a:off x="-10758487" y="2754654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5" descr="教室">
            <a:hlinkClick r:id="rId12" action="ppaction://hlinksldjump"/>
            <a:extLst>
              <a:ext uri="{FF2B5EF4-FFF2-40B4-BE49-F238E27FC236}">
                <a16:creationId xmlns:a16="http://schemas.microsoft.com/office/drawing/2014/main" id="{383EB1BE-471A-4CE1-BDE9-88853AE141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14" name="4" descr="灯泡和齿轮">
            <a:hlinkClick r:id="rId15" action="ppaction://hlinksldjump"/>
            <a:extLst>
              <a:ext uri="{FF2B5EF4-FFF2-40B4-BE49-F238E27FC236}">
                <a16:creationId xmlns:a16="http://schemas.microsoft.com/office/drawing/2014/main" id="{7B79C3B0-D7EC-4483-A339-FA409F619C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16" name="3" descr="上升趋势">
            <a:extLst>
              <a:ext uri="{FF2B5EF4-FFF2-40B4-BE49-F238E27FC236}">
                <a16:creationId xmlns:a16="http://schemas.microsoft.com/office/drawing/2014/main" id="{D5FB2AEE-9A1E-4FFB-866A-EE924E57BE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13" name="2" descr="靶心">
            <a:hlinkClick r:id="rId20" action="ppaction://hlinksldjump"/>
            <a:extLst>
              <a:ext uri="{FF2B5EF4-FFF2-40B4-BE49-F238E27FC236}">
                <a16:creationId xmlns:a16="http://schemas.microsoft.com/office/drawing/2014/main" id="{90263AC1-5A5B-488B-86DC-6FCCA908E9C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17" name="1" descr="研究">
            <a:hlinkClick r:id="rId23" action="ppaction://hlinksldjump"/>
            <a:extLst>
              <a:ext uri="{FF2B5EF4-FFF2-40B4-BE49-F238E27FC236}">
                <a16:creationId xmlns:a16="http://schemas.microsoft.com/office/drawing/2014/main" id="{29D2AB3C-69A7-45B3-B8E6-02F14465C7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  <p:sp>
        <p:nvSpPr>
          <p:cNvPr id="31" name="生-">
            <a:extLst>
              <a:ext uri="{FF2B5EF4-FFF2-40B4-BE49-F238E27FC236}">
                <a16:creationId xmlns:a16="http://schemas.microsoft.com/office/drawing/2014/main" id="{6DD870FD-AD99-45C9-8C6B-6EFDC996B59B}"/>
              </a:ext>
            </a:extLst>
          </p:cNvPr>
          <p:cNvSpPr/>
          <p:nvPr/>
        </p:nvSpPr>
        <p:spPr>
          <a:xfrm rot="16200000">
            <a:off x="4364931" y="-2783781"/>
            <a:ext cx="812287" cy="685609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D46645D-5C47-4FB1-9C24-41C8326F6A08}"/>
              </a:ext>
            </a:extLst>
          </p:cNvPr>
          <p:cNvSpPr txBox="1"/>
          <p:nvPr/>
        </p:nvSpPr>
        <p:spPr>
          <a:xfrm>
            <a:off x="2026573" y="379001"/>
            <a:ext cx="4343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Teaching procedure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BF0BE49-3945-4CAE-9949-F00068CB75D3}"/>
              </a:ext>
            </a:extLst>
          </p:cNvPr>
          <p:cNvSpPr txBox="1"/>
          <p:nvPr/>
        </p:nvSpPr>
        <p:spPr>
          <a:xfrm>
            <a:off x="1974037" y="1726659"/>
            <a:ext cx="298872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Aft>
                <a:spcPts val="1200"/>
              </a:spcAft>
            </a:pPr>
            <a:r>
              <a:rPr lang="en-US" altLang="zh-CN" sz="4400" b="1" dirty="0">
                <a:solidFill>
                  <a:srgbClr val="9DA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Pre class</a:t>
            </a:r>
          </a:p>
          <a:p>
            <a:pPr marL="800100" lvl="1" indent="-342900" algn="just">
              <a:spcAft>
                <a:spcPts val="1200"/>
              </a:spcAft>
              <a:buFont typeface="+mj-lt"/>
              <a:buAutoNum type="circleNumDbPlain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Task 1</a:t>
            </a:r>
          </a:p>
          <a:p>
            <a:pPr marL="800100" lvl="1" indent="-342900" algn="just">
              <a:spcAft>
                <a:spcPts val="1200"/>
              </a:spcAft>
              <a:buFont typeface="+mj-lt"/>
              <a:buAutoNum type="circleNumDbPlain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Task 2</a:t>
            </a:r>
          </a:p>
          <a:p>
            <a:pPr marL="800100" lvl="1" indent="-342900" algn="just">
              <a:spcAft>
                <a:spcPts val="1200"/>
              </a:spcAft>
              <a:buFont typeface="+mj-lt"/>
              <a:buAutoNum type="circleNumDbPlain"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Task 3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4F7E3AC-3B02-4498-99DB-60A06968F8D6}"/>
              </a:ext>
            </a:extLst>
          </p:cNvPr>
          <p:cNvSpPr txBox="1"/>
          <p:nvPr/>
        </p:nvSpPr>
        <p:spPr>
          <a:xfrm>
            <a:off x="8789025" y="1726659"/>
            <a:ext cx="34029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Aft>
                <a:spcPts val="1200"/>
              </a:spcAft>
            </a:pPr>
            <a:r>
              <a:rPr lang="en-US" altLang="zh-CN" sz="4400" b="1" kern="100" dirty="0">
                <a:solidFill>
                  <a:srgbClr val="9DA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Post-class</a:t>
            </a:r>
          </a:p>
          <a:p>
            <a:pPr marL="914400" lvl="1" indent="-457200" algn="just">
              <a:spcAft>
                <a:spcPts val="1200"/>
              </a:spcAft>
              <a:buFont typeface="+mj-ea"/>
              <a:buAutoNum type="circleNumDbPlain"/>
            </a:pPr>
            <a:r>
              <a:rPr lang="en-US" altLang="zh-CN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 1</a:t>
            </a:r>
          </a:p>
          <a:p>
            <a:pPr marL="914400" lvl="1" indent="-457200" algn="just">
              <a:spcAft>
                <a:spcPts val="1200"/>
              </a:spcAft>
              <a:buFont typeface="+mj-ea"/>
              <a:buAutoNum type="circleNumDbPlain"/>
            </a:pPr>
            <a:r>
              <a:rPr lang="en-US" altLang="zh-CN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 2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72630FA-FD03-4512-94C7-B038DB8C9646}"/>
              </a:ext>
            </a:extLst>
          </p:cNvPr>
          <p:cNvSpPr txBox="1"/>
          <p:nvPr/>
        </p:nvSpPr>
        <p:spPr>
          <a:xfrm>
            <a:off x="5159536" y="1726659"/>
            <a:ext cx="3323834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Aft>
                <a:spcPts val="1200"/>
              </a:spcAft>
            </a:pPr>
            <a:r>
              <a:rPr lang="en-US" altLang="zh-CN" sz="4400" b="1" kern="100" dirty="0">
                <a:solidFill>
                  <a:srgbClr val="9DA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In-class</a:t>
            </a:r>
          </a:p>
          <a:p>
            <a:pPr marL="914400" lvl="1" indent="-457200" algn="just">
              <a:spcAft>
                <a:spcPts val="1200"/>
              </a:spcAft>
              <a:buFont typeface="+mj-ea"/>
              <a:buAutoNum type="circleNumDbPlain"/>
            </a:pPr>
            <a:r>
              <a:rPr lang="en-US" altLang="zh-CN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Lead-in</a:t>
            </a:r>
          </a:p>
          <a:p>
            <a:pPr marL="914400" lvl="1" indent="-457200" algn="just">
              <a:spcAft>
                <a:spcPts val="1200"/>
              </a:spcAft>
              <a:buFont typeface="+mj-ea"/>
              <a:buAutoNum type="circleNumDbPlain"/>
            </a:pPr>
            <a:r>
              <a:rPr lang="en-US" altLang="zh-CN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Input</a:t>
            </a:r>
          </a:p>
          <a:p>
            <a:pPr marL="914400" lvl="1" indent="-457200" algn="just">
              <a:spcAft>
                <a:spcPts val="1200"/>
              </a:spcAft>
              <a:buFont typeface="+mj-ea"/>
              <a:buAutoNum type="circleNumDbPlain"/>
            </a:pPr>
            <a:r>
              <a:rPr lang="en-US" altLang="zh-CN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Production</a:t>
            </a:r>
          </a:p>
          <a:p>
            <a:pPr marL="914400" lvl="1" indent="-457200" algn="just">
              <a:spcAft>
                <a:spcPts val="1200"/>
              </a:spcAft>
              <a:buFont typeface="+mj-ea"/>
              <a:buAutoNum type="circleNumDbPlain"/>
            </a:pPr>
            <a:r>
              <a:rPr lang="en-US" altLang="zh-CN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Evaluation</a:t>
            </a:r>
          </a:p>
          <a:p>
            <a:pPr marL="914400" lvl="1" indent="-457200" algn="just">
              <a:spcAft>
                <a:spcPts val="1200"/>
              </a:spcAft>
              <a:buFont typeface="+mj-ea"/>
              <a:buAutoNum type="circleNumDbPlain"/>
            </a:pPr>
            <a:r>
              <a:rPr lang="en-US" altLang="zh-CN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Testing</a:t>
            </a:r>
          </a:p>
          <a:p>
            <a:pPr marL="914400" lvl="1" indent="-457200" algn="just">
              <a:spcAft>
                <a:spcPts val="1200"/>
              </a:spcAft>
              <a:buFont typeface="+mj-ea"/>
              <a:buAutoNum type="circleNumDbPlain"/>
            </a:pPr>
            <a:r>
              <a:rPr lang="en-US" altLang="zh-CN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216541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3" grpId="0"/>
      <p:bldP spid="54" grpId="0"/>
      <p:bldP spid="56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F031B5-AB06-4199-A934-03E4B0FFCA68}"/>
              </a:ext>
            </a:extLst>
          </p:cNvPr>
          <p:cNvSpPr txBox="1"/>
          <p:nvPr/>
        </p:nvSpPr>
        <p:spPr>
          <a:xfrm>
            <a:off x="2026573" y="379001"/>
            <a:ext cx="4343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Teaching procedure</a:t>
            </a:r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44D86A38-D9C8-4A99-8FB8-1BE2C52EC0BB}"/>
              </a:ext>
            </a:extLst>
          </p:cNvPr>
          <p:cNvGrpSpPr/>
          <p:nvPr/>
        </p:nvGrpSpPr>
        <p:grpSpPr>
          <a:xfrm>
            <a:off x="3176458" y="4531723"/>
            <a:ext cx="7768763" cy="1100151"/>
            <a:chOff x="2407106" y="3918049"/>
            <a:chExt cx="7768763" cy="110015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1760495-6AA2-411C-86E7-9A341A1594E9}"/>
                </a:ext>
              </a:extLst>
            </p:cNvPr>
            <p:cNvSpPr/>
            <p:nvPr/>
          </p:nvSpPr>
          <p:spPr>
            <a:xfrm>
              <a:off x="2975614" y="3928650"/>
              <a:ext cx="6937688" cy="5618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theme-based learning environment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B716E85-9ED2-4AFE-B4E9-E20644070BC7}"/>
                </a:ext>
              </a:extLst>
            </p:cNvPr>
            <p:cNvSpPr/>
            <p:nvPr/>
          </p:nvSpPr>
          <p:spPr>
            <a:xfrm>
              <a:off x="2407106" y="3918049"/>
              <a:ext cx="7768763" cy="110015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A90282-ACBA-4869-B859-B7BE341C9A3A}"/>
              </a:ext>
            </a:extLst>
          </p:cNvPr>
          <p:cNvGrpSpPr/>
          <p:nvPr/>
        </p:nvGrpSpPr>
        <p:grpSpPr>
          <a:xfrm>
            <a:off x="1876885" y="2181120"/>
            <a:ext cx="10080624" cy="1958709"/>
            <a:chOff x="1876885" y="2181120"/>
            <a:chExt cx="10080624" cy="1958709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C4A38D5-1778-4A19-A09A-7FBC55F64741}"/>
                </a:ext>
              </a:extLst>
            </p:cNvPr>
            <p:cNvSpPr/>
            <p:nvPr/>
          </p:nvSpPr>
          <p:spPr>
            <a:xfrm>
              <a:off x="3237499" y="2181120"/>
              <a:ext cx="586930" cy="846434"/>
            </a:xfrm>
            <a:custGeom>
              <a:avLst/>
              <a:gdLst>
                <a:gd name="connsiteX0" fmla="*/ 94598 w 230067"/>
                <a:gd name="connsiteY0" fmla="*/ 84138 h 331788"/>
                <a:gd name="connsiteX1" fmla="*/ 111841 w 230067"/>
                <a:gd name="connsiteY1" fmla="*/ 84138 h 331788"/>
                <a:gd name="connsiteX2" fmla="*/ 114240 w 230067"/>
                <a:gd name="connsiteY2" fmla="*/ 84138 h 331788"/>
                <a:gd name="connsiteX3" fmla="*/ 135469 w 230067"/>
                <a:gd name="connsiteY3" fmla="*/ 84138 h 331788"/>
                <a:gd name="connsiteX4" fmla="*/ 171067 w 230067"/>
                <a:gd name="connsiteY4" fmla="*/ 98552 h 331788"/>
                <a:gd name="connsiteX5" fmla="*/ 225123 w 230067"/>
                <a:gd name="connsiteY5" fmla="*/ 152275 h 331788"/>
                <a:gd name="connsiteX6" fmla="*/ 225123 w 230067"/>
                <a:gd name="connsiteY6" fmla="*/ 173240 h 331788"/>
                <a:gd name="connsiteX7" fmla="*/ 204028 w 230067"/>
                <a:gd name="connsiteY7" fmla="*/ 173240 h 331788"/>
                <a:gd name="connsiteX8" fmla="*/ 167112 w 230067"/>
                <a:gd name="connsiteY8" fmla="*/ 135240 h 331788"/>
                <a:gd name="connsiteX9" fmla="*/ 167112 w 230067"/>
                <a:gd name="connsiteY9" fmla="*/ 331788 h 331788"/>
                <a:gd name="connsiteX10" fmla="*/ 124922 w 230067"/>
                <a:gd name="connsiteY10" fmla="*/ 331788 h 331788"/>
                <a:gd name="connsiteX11" fmla="*/ 124922 w 230067"/>
                <a:gd name="connsiteY11" fmla="*/ 208618 h 331788"/>
                <a:gd name="connsiteX12" fmla="*/ 105145 w 230067"/>
                <a:gd name="connsiteY12" fmla="*/ 208618 h 331788"/>
                <a:gd name="connsiteX13" fmla="*/ 105145 w 230067"/>
                <a:gd name="connsiteY13" fmla="*/ 331788 h 331788"/>
                <a:gd name="connsiteX14" fmla="*/ 62955 w 230067"/>
                <a:gd name="connsiteY14" fmla="*/ 331788 h 331788"/>
                <a:gd name="connsiteX15" fmla="*/ 62955 w 230067"/>
                <a:gd name="connsiteY15" fmla="*/ 135240 h 331788"/>
                <a:gd name="connsiteX16" fmla="*/ 26039 w 230067"/>
                <a:gd name="connsiteY16" fmla="*/ 173240 h 331788"/>
                <a:gd name="connsiteX17" fmla="*/ 4944 w 230067"/>
                <a:gd name="connsiteY17" fmla="*/ 173240 h 331788"/>
                <a:gd name="connsiteX18" fmla="*/ 4944 w 230067"/>
                <a:gd name="connsiteY18" fmla="*/ 152275 h 331788"/>
                <a:gd name="connsiteX19" fmla="*/ 59000 w 230067"/>
                <a:gd name="connsiteY19" fmla="*/ 98552 h 331788"/>
                <a:gd name="connsiteX20" fmla="*/ 94598 w 230067"/>
                <a:gd name="connsiteY20" fmla="*/ 84138 h 331788"/>
                <a:gd name="connsiteX21" fmla="*/ 114240 w 230067"/>
                <a:gd name="connsiteY21" fmla="*/ 0 h 331788"/>
                <a:gd name="connsiteX22" fmla="*/ 155515 w 230067"/>
                <a:gd name="connsiteY22" fmla="*/ 42069 h 331788"/>
                <a:gd name="connsiteX23" fmla="*/ 114240 w 230067"/>
                <a:gd name="connsiteY23" fmla="*/ 84138 h 331788"/>
                <a:gd name="connsiteX24" fmla="*/ 72965 w 230067"/>
                <a:gd name="connsiteY24" fmla="*/ 42069 h 331788"/>
                <a:gd name="connsiteX25" fmla="*/ 114240 w 230067"/>
                <a:gd name="connsiteY25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0067" h="331788">
                  <a:moveTo>
                    <a:pt x="94598" y="84138"/>
                  </a:moveTo>
                  <a:cubicBezTo>
                    <a:pt x="94598" y="84138"/>
                    <a:pt x="94598" y="84138"/>
                    <a:pt x="111841" y="84138"/>
                  </a:cubicBezTo>
                  <a:lnTo>
                    <a:pt x="114240" y="84138"/>
                  </a:lnTo>
                  <a:lnTo>
                    <a:pt x="135469" y="84138"/>
                  </a:lnTo>
                  <a:cubicBezTo>
                    <a:pt x="149972" y="84138"/>
                    <a:pt x="163157" y="88069"/>
                    <a:pt x="171067" y="98552"/>
                  </a:cubicBezTo>
                  <a:cubicBezTo>
                    <a:pt x="171067" y="98552"/>
                    <a:pt x="171067" y="98552"/>
                    <a:pt x="225123" y="152275"/>
                  </a:cubicBezTo>
                  <a:cubicBezTo>
                    <a:pt x="231715" y="158826"/>
                    <a:pt x="231715" y="169309"/>
                    <a:pt x="225123" y="173240"/>
                  </a:cubicBezTo>
                  <a:cubicBezTo>
                    <a:pt x="218531" y="178481"/>
                    <a:pt x="210620" y="178481"/>
                    <a:pt x="204028" y="173240"/>
                  </a:cubicBezTo>
                  <a:cubicBezTo>
                    <a:pt x="204028" y="173240"/>
                    <a:pt x="204028" y="173240"/>
                    <a:pt x="167112" y="135240"/>
                  </a:cubicBezTo>
                  <a:cubicBezTo>
                    <a:pt x="167112" y="135240"/>
                    <a:pt x="167112" y="135240"/>
                    <a:pt x="167112" y="331788"/>
                  </a:cubicBezTo>
                  <a:cubicBezTo>
                    <a:pt x="167112" y="331788"/>
                    <a:pt x="167112" y="331788"/>
                    <a:pt x="124922" y="331788"/>
                  </a:cubicBezTo>
                  <a:cubicBezTo>
                    <a:pt x="124922" y="331788"/>
                    <a:pt x="124922" y="331788"/>
                    <a:pt x="124922" y="208618"/>
                  </a:cubicBezTo>
                  <a:cubicBezTo>
                    <a:pt x="124922" y="208618"/>
                    <a:pt x="124922" y="208618"/>
                    <a:pt x="105145" y="208618"/>
                  </a:cubicBezTo>
                  <a:cubicBezTo>
                    <a:pt x="105145" y="208618"/>
                    <a:pt x="105145" y="208618"/>
                    <a:pt x="105145" y="331788"/>
                  </a:cubicBezTo>
                  <a:cubicBezTo>
                    <a:pt x="105145" y="331788"/>
                    <a:pt x="105145" y="331788"/>
                    <a:pt x="62955" y="331788"/>
                  </a:cubicBezTo>
                  <a:cubicBezTo>
                    <a:pt x="62955" y="331788"/>
                    <a:pt x="62955" y="331788"/>
                    <a:pt x="62955" y="135240"/>
                  </a:cubicBezTo>
                  <a:cubicBezTo>
                    <a:pt x="62955" y="135240"/>
                    <a:pt x="62955" y="135240"/>
                    <a:pt x="26039" y="173240"/>
                  </a:cubicBezTo>
                  <a:cubicBezTo>
                    <a:pt x="19447" y="178481"/>
                    <a:pt x="11536" y="178481"/>
                    <a:pt x="4944" y="173240"/>
                  </a:cubicBezTo>
                  <a:cubicBezTo>
                    <a:pt x="-1648" y="169309"/>
                    <a:pt x="-1648" y="158826"/>
                    <a:pt x="4944" y="152275"/>
                  </a:cubicBezTo>
                  <a:cubicBezTo>
                    <a:pt x="4944" y="152275"/>
                    <a:pt x="4944" y="152275"/>
                    <a:pt x="59000" y="98552"/>
                  </a:cubicBezTo>
                  <a:cubicBezTo>
                    <a:pt x="66911" y="88069"/>
                    <a:pt x="80095" y="84138"/>
                    <a:pt x="94598" y="84138"/>
                  </a:cubicBezTo>
                  <a:close/>
                  <a:moveTo>
                    <a:pt x="114240" y="0"/>
                  </a:moveTo>
                  <a:cubicBezTo>
                    <a:pt x="137036" y="0"/>
                    <a:pt x="155515" y="18835"/>
                    <a:pt x="155515" y="42069"/>
                  </a:cubicBezTo>
                  <a:cubicBezTo>
                    <a:pt x="155515" y="65303"/>
                    <a:pt x="137036" y="84138"/>
                    <a:pt x="114240" y="84138"/>
                  </a:cubicBezTo>
                  <a:cubicBezTo>
                    <a:pt x="91444" y="84138"/>
                    <a:pt x="72965" y="65303"/>
                    <a:pt x="72965" y="42069"/>
                  </a:cubicBezTo>
                  <a:cubicBezTo>
                    <a:pt x="72965" y="18835"/>
                    <a:pt x="91444" y="0"/>
                    <a:pt x="11424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椭圆 24">
              <a:extLst>
                <a:ext uri="{FF2B5EF4-FFF2-40B4-BE49-F238E27FC236}">
                  <a16:creationId xmlns:a16="http://schemas.microsoft.com/office/drawing/2014/main" id="{A3BB141F-E200-47A9-8B4F-27A8A68F0383}"/>
                </a:ext>
              </a:extLst>
            </p:cNvPr>
            <p:cNvSpPr/>
            <p:nvPr/>
          </p:nvSpPr>
          <p:spPr>
            <a:xfrm>
              <a:off x="6557652" y="2181120"/>
              <a:ext cx="372126" cy="846434"/>
            </a:xfrm>
            <a:custGeom>
              <a:avLst/>
              <a:gdLst>
                <a:gd name="connsiteX0" fmla="*/ 89249 w 148006"/>
                <a:gd name="connsiteY0" fmla="*/ 22614 h 336652"/>
                <a:gd name="connsiteX1" fmla="*/ 118618 w 148006"/>
                <a:gd name="connsiteY1" fmla="*/ 51983 h 336652"/>
                <a:gd name="connsiteX2" fmla="*/ 89249 w 148006"/>
                <a:gd name="connsiteY2" fmla="*/ 81352 h 336652"/>
                <a:gd name="connsiteX3" fmla="*/ 59880 w 148006"/>
                <a:gd name="connsiteY3" fmla="*/ 51983 h 336652"/>
                <a:gd name="connsiteX4" fmla="*/ 89249 w 148006"/>
                <a:gd name="connsiteY4" fmla="*/ 22614 h 336652"/>
                <a:gd name="connsiteX5" fmla="*/ 13819 w 148006"/>
                <a:gd name="connsiteY5" fmla="*/ 734 h 336652"/>
                <a:gd name="connsiteX6" fmla="*/ 33232 w 148006"/>
                <a:gd name="connsiteY6" fmla="*/ 11921 h 336652"/>
                <a:gd name="connsiteX7" fmla="*/ 56922 w 148006"/>
                <a:gd name="connsiteY7" fmla="*/ 84303 h 336652"/>
                <a:gd name="connsiteX8" fmla="*/ 66135 w 148006"/>
                <a:gd name="connsiteY8" fmla="*/ 81670 h 336652"/>
                <a:gd name="connsiteX9" fmla="*/ 97723 w 148006"/>
                <a:gd name="connsiteY9" fmla="*/ 98779 h 336652"/>
                <a:gd name="connsiteX10" fmla="*/ 106936 w 148006"/>
                <a:gd name="connsiteY10" fmla="*/ 104043 h 336652"/>
                <a:gd name="connsiteX11" fmla="*/ 108252 w 148006"/>
                <a:gd name="connsiteY11" fmla="*/ 105359 h 336652"/>
                <a:gd name="connsiteX12" fmla="*/ 141155 w 148006"/>
                <a:gd name="connsiteY12" fmla="*/ 101411 h 336652"/>
                <a:gd name="connsiteX13" fmla="*/ 147736 w 148006"/>
                <a:gd name="connsiteY13" fmla="*/ 144840 h 336652"/>
                <a:gd name="connsiteX14" fmla="*/ 120097 w 148006"/>
                <a:gd name="connsiteY14" fmla="*/ 161948 h 336652"/>
                <a:gd name="connsiteX15" fmla="*/ 101671 w 148006"/>
                <a:gd name="connsiteY15" fmla="*/ 146156 h 336652"/>
                <a:gd name="connsiteX16" fmla="*/ 99039 w 148006"/>
                <a:gd name="connsiteY16" fmla="*/ 193533 h 336652"/>
                <a:gd name="connsiteX17" fmla="*/ 96407 w 148006"/>
                <a:gd name="connsiteY17" fmla="*/ 204062 h 336652"/>
                <a:gd name="connsiteX18" fmla="*/ 96407 w 148006"/>
                <a:gd name="connsiteY18" fmla="*/ 208010 h 336652"/>
                <a:gd name="connsiteX19" fmla="*/ 106936 w 148006"/>
                <a:gd name="connsiteY19" fmla="*/ 314608 h 336652"/>
                <a:gd name="connsiteX20" fmla="*/ 74032 w 148006"/>
                <a:gd name="connsiteY20" fmla="*/ 323821 h 336652"/>
                <a:gd name="connsiteX21" fmla="*/ 63503 w 148006"/>
                <a:gd name="connsiteY21" fmla="*/ 222486 h 336652"/>
                <a:gd name="connsiteX22" fmla="*/ 56922 w 148006"/>
                <a:gd name="connsiteY22" fmla="*/ 221170 h 336652"/>
                <a:gd name="connsiteX23" fmla="*/ 39813 w 148006"/>
                <a:gd name="connsiteY23" fmla="*/ 319873 h 336652"/>
                <a:gd name="connsiteX24" fmla="*/ 6909 w 148006"/>
                <a:gd name="connsiteY24" fmla="*/ 319873 h 336652"/>
                <a:gd name="connsiteX25" fmla="*/ 34548 w 148006"/>
                <a:gd name="connsiteY25" fmla="*/ 185637 h 336652"/>
                <a:gd name="connsiteX26" fmla="*/ 35864 w 148006"/>
                <a:gd name="connsiteY26" fmla="*/ 183005 h 336652"/>
                <a:gd name="connsiteX27" fmla="*/ 37180 w 148006"/>
                <a:gd name="connsiteY27" fmla="*/ 115887 h 336652"/>
                <a:gd name="connsiteX28" fmla="*/ 329 w 148006"/>
                <a:gd name="connsiteY28" fmla="*/ 21133 h 336652"/>
                <a:gd name="connsiteX29" fmla="*/ 13819 w 148006"/>
                <a:gd name="connsiteY29" fmla="*/ 734 h 33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8006" h="336652">
                  <a:moveTo>
                    <a:pt x="89249" y="22614"/>
                  </a:moveTo>
                  <a:cubicBezTo>
                    <a:pt x="105469" y="22614"/>
                    <a:pt x="118618" y="35763"/>
                    <a:pt x="118618" y="51983"/>
                  </a:cubicBezTo>
                  <a:cubicBezTo>
                    <a:pt x="118618" y="68203"/>
                    <a:pt x="105469" y="81352"/>
                    <a:pt x="89249" y="81352"/>
                  </a:cubicBezTo>
                  <a:cubicBezTo>
                    <a:pt x="73029" y="81352"/>
                    <a:pt x="59880" y="68203"/>
                    <a:pt x="59880" y="51983"/>
                  </a:cubicBezTo>
                  <a:cubicBezTo>
                    <a:pt x="59880" y="35763"/>
                    <a:pt x="73029" y="22614"/>
                    <a:pt x="89249" y="22614"/>
                  </a:cubicBezTo>
                  <a:close/>
                  <a:moveTo>
                    <a:pt x="13819" y="734"/>
                  </a:moveTo>
                  <a:cubicBezTo>
                    <a:pt x="22045" y="-1569"/>
                    <a:pt x="31258" y="1392"/>
                    <a:pt x="33232" y="11921"/>
                  </a:cubicBezTo>
                  <a:cubicBezTo>
                    <a:pt x="38497" y="36925"/>
                    <a:pt x="46393" y="60614"/>
                    <a:pt x="56922" y="84303"/>
                  </a:cubicBezTo>
                  <a:cubicBezTo>
                    <a:pt x="60871" y="82986"/>
                    <a:pt x="63503" y="81670"/>
                    <a:pt x="66135" y="81670"/>
                  </a:cubicBezTo>
                  <a:cubicBezTo>
                    <a:pt x="79297" y="80354"/>
                    <a:pt x="92458" y="86935"/>
                    <a:pt x="97723" y="98779"/>
                  </a:cubicBezTo>
                  <a:cubicBezTo>
                    <a:pt x="100355" y="98779"/>
                    <a:pt x="104303" y="100095"/>
                    <a:pt x="106936" y="104043"/>
                  </a:cubicBezTo>
                  <a:cubicBezTo>
                    <a:pt x="106936" y="104043"/>
                    <a:pt x="108252" y="104043"/>
                    <a:pt x="108252" y="105359"/>
                  </a:cubicBezTo>
                  <a:cubicBezTo>
                    <a:pt x="108252" y="88251"/>
                    <a:pt x="135891" y="81670"/>
                    <a:pt x="141155" y="101411"/>
                  </a:cubicBezTo>
                  <a:cubicBezTo>
                    <a:pt x="145104" y="115887"/>
                    <a:pt x="145104" y="130364"/>
                    <a:pt x="147736" y="144840"/>
                  </a:cubicBezTo>
                  <a:cubicBezTo>
                    <a:pt x="150368" y="161948"/>
                    <a:pt x="133258" y="173793"/>
                    <a:pt x="120097" y="161948"/>
                  </a:cubicBezTo>
                  <a:cubicBezTo>
                    <a:pt x="113516" y="156684"/>
                    <a:pt x="108252" y="151420"/>
                    <a:pt x="101671" y="146156"/>
                  </a:cubicBezTo>
                  <a:cubicBezTo>
                    <a:pt x="101671" y="169845"/>
                    <a:pt x="99039" y="192217"/>
                    <a:pt x="99039" y="193533"/>
                  </a:cubicBezTo>
                  <a:cubicBezTo>
                    <a:pt x="99039" y="197481"/>
                    <a:pt x="97723" y="201429"/>
                    <a:pt x="96407" y="204062"/>
                  </a:cubicBezTo>
                  <a:cubicBezTo>
                    <a:pt x="96407" y="205378"/>
                    <a:pt x="96407" y="206694"/>
                    <a:pt x="96407" y="208010"/>
                  </a:cubicBezTo>
                  <a:cubicBezTo>
                    <a:pt x="100355" y="243543"/>
                    <a:pt x="101671" y="279075"/>
                    <a:pt x="106936" y="314608"/>
                  </a:cubicBezTo>
                  <a:cubicBezTo>
                    <a:pt x="109568" y="335665"/>
                    <a:pt x="76664" y="344877"/>
                    <a:pt x="74032" y="323821"/>
                  </a:cubicBezTo>
                  <a:cubicBezTo>
                    <a:pt x="68768" y="289604"/>
                    <a:pt x="67452" y="255387"/>
                    <a:pt x="63503" y="222486"/>
                  </a:cubicBezTo>
                  <a:cubicBezTo>
                    <a:pt x="62187" y="221170"/>
                    <a:pt x="59555" y="221170"/>
                    <a:pt x="56922" y="221170"/>
                  </a:cubicBezTo>
                  <a:cubicBezTo>
                    <a:pt x="47709" y="252755"/>
                    <a:pt x="42445" y="286972"/>
                    <a:pt x="39813" y="319873"/>
                  </a:cubicBezTo>
                  <a:cubicBezTo>
                    <a:pt x="38497" y="342245"/>
                    <a:pt x="4277" y="342245"/>
                    <a:pt x="6909" y="319873"/>
                  </a:cubicBezTo>
                  <a:cubicBezTo>
                    <a:pt x="9541" y="275127"/>
                    <a:pt x="16122" y="227750"/>
                    <a:pt x="34548" y="185637"/>
                  </a:cubicBezTo>
                  <a:cubicBezTo>
                    <a:pt x="34548" y="184321"/>
                    <a:pt x="34548" y="184321"/>
                    <a:pt x="35864" y="183005"/>
                  </a:cubicBezTo>
                  <a:cubicBezTo>
                    <a:pt x="37180" y="168529"/>
                    <a:pt x="38497" y="135628"/>
                    <a:pt x="37180" y="115887"/>
                  </a:cubicBezTo>
                  <a:cubicBezTo>
                    <a:pt x="18754" y="86935"/>
                    <a:pt x="6909" y="55350"/>
                    <a:pt x="329" y="21133"/>
                  </a:cubicBezTo>
                  <a:cubicBezTo>
                    <a:pt x="-1646" y="10605"/>
                    <a:pt x="5593" y="3037"/>
                    <a:pt x="13819" y="73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椭圆 25">
              <a:extLst>
                <a:ext uri="{FF2B5EF4-FFF2-40B4-BE49-F238E27FC236}">
                  <a16:creationId xmlns:a16="http://schemas.microsoft.com/office/drawing/2014/main" id="{D09558B2-CEFE-4741-98B4-4703967B1223}"/>
                </a:ext>
              </a:extLst>
            </p:cNvPr>
            <p:cNvSpPr/>
            <p:nvPr/>
          </p:nvSpPr>
          <p:spPr>
            <a:xfrm>
              <a:off x="9592711" y="2181120"/>
              <a:ext cx="693060" cy="846434"/>
            </a:xfrm>
            <a:custGeom>
              <a:avLst/>
              <a:gdLst>
                <a:gd name="connsiteX0" fmla="*/ 257144 w 271667"/>
                <a:gd name="connsiteY0" fmla="*/ 19113 h 331787"/>
                <a:gd name="connsiteX1" fmla="*/ 267707 w 271667"/>
                <a:gd name="connsiteY1" fmla="*/ 24066 h 331787"/>
                <a:gd name="connsiteX2" fmla="*/ 267707 w 271667"/>
                <a:gd name="connsiteY2" fmla="*/ 46517 h 331787"/>
                <a:gd name="connsiteX3" fmla="*/ 199047 w 271667"/>
                <a:gd name="connsiteY3" fmla="*/ 115193 h 331787"/>
                <a:gd name="connsiteX4" fmla="*/ 188484 w 271667"/>
                <a:gd name="connsiteY4" fmla="*/ 144249 h 331787"/>
                <a:gd name="connsiteX5" fmla="*/ 188484 w 271667"/>
                <a:gd name="connsiteY5" fmla="*/ 331787 h 331787"/>
                <a:gd name="connsiteX6" fmla="*/ 146232 w 271667"/>
                <a:gd name="connsiteY6" fmla="*/ 331787 h 331787"/>
                <a:gd name="connsiteX7" fmla="*/ 146232 w 271667"/>
                <a:gd name="connsiteY7" fmla="*/ 207642 h 331787"/>
                <a:gd name="connsiteX8" fmla="*/ 126427 w 271667"/>
                <a:gd name="connsiteY8" fmla="*/ 207642 h 331787"/>
                <a:gd name="connsiteX9" fmla="*/ 126427 w 271667"/>
                <a:gd name="connsiteY9" fmla="*/ 331787 h 331787"/>
                <a:gd name="connsiteX10" fmla="*/ 84175 w 271667"/>
                <a:gd name="connsiteY10" fmla="*/ 331787 h 331787"/>
                <a:gd name="connsiteX11" fmla="*/ 84175 w 271667"/>
                <a:gd name="connsiteY11" fmla="*/ 144249 h 331787"/>
                <a:gd name="connsiteX12" fmla="*/ 73612 w 271667"/>
                <a:gd name="connsiteY12" fmla="*/ 113873 h 331787"/>
                <a:gd name="connsiteX13" fmla="*/ 4952 w 271667"/>
                <a:gd name="connsiteY13" fmla="*/ 45197 h 331787"/>
                <a:gd name="connsiteX14" fmla="*/ 4952 w 271667"/>
                <a:gd name="connsiteY14" fmla="*/ 24066 h 331787"/>
                <a:gd name="connsiteX15" fmla="*/ 26078 w 271667"/>
                <a:gd name="connsiteY15" fmla="*/ 25386 h 331787"/>
                <a:gd name="connsiteX16" fmla="*/ 76252 w 271667"/>
                <a:gd name="connsiteY16" fmla="*/ 74252 h 331787"/>
                <a:gd name="connsiteX17" fmla="*/ 92097 w 271667"/>
                <a:gd name="connsiteY17" fmla="*/ 82176 h 331787"/>
                <a:gd name="connsiteX18" fmla="*/ 128861 w 271667"/>
                <a:gd name="connsiteY18" fmla="*/ 82176 h 331787"/>
                <a:gd name="connsiteX19" fmla="*/ 135559 w 271667"/>
                <a:gd name="connsiteY19" fmla="*/ 82176 h 331787"/>
                <a:gd name="connsiteX20" fmla="*/ 136462 w 271667"/>
                <a:gd name="connsiteY20" fmla="*/ 82550 h 331787"/>
                <a:gd name="connsiteX21" fmla="*/ 137365 w 271667"/>
                <a:gd name="connsiteY21" fmla="*/ 82176 h 331787"/>
                <a:gd name="connsiteX22" fmla="*/ 150477 w 271667"/>
                <a:gd name="connsiteY22" fmla="*/ 82176 h 331787"/>
                <a:gd name="connsiteX23" fmla="*/ 179242 w 271667"/>
                <a:gd name="connsiteY23" fmla="*/ 82176 h 331787"/>
                <a:gd name="connsiteX24" fmla="*/ 199047 w 271667"/>
                <a:gd name="connsiteY24" fmla="*/ 74252 h 331787"/>
                <a:gd name="connsiteX25" fmla="*/ 246581 w 271667"/>
                <a:gd name="connsiteY25" fmla="*/ 24066 h 331787"/>
                <a:gd name="connsiteX26" fmla="*/ 257144 w 271667"/>
                <a:gd name="connsiteY26" fmla="*/ 19113 h 331787"/>
                <a:gd name="connsiteX27" fmla="*/ 136462 w 271667"/>
                <a:gd name="connsiteY27" fmla="*/ 0 h 331787"/>
                <a:gd name="connsiteX28" fmla="*/ 177737 w 271667"/>
                <a:gd name="connsiteY28" fmla="*/ 41275 h 331787"/>
                <a:gd name="connsiteX29" fmla="*/ 165648 w 271667"/>
                <a:gd name="connsiteY29" fmla="*/ 70461 h 331787"/>
                <a:gd name="connsiteX30" fmla="*/ 137365 w 271667"/>
                <a:gd name="connsiteY30" fmla="*/ 82176 h 331787"/>
                <a:gd name="connsiteX31" fmla="*/ 135559 w 271667"/>
                <a:gd name="connsiteY31" fmla="*/ 82176 h 331787"/>
                <a:gd name="connsiteX32" fmla="*/ 107276 w 271667"/>
                <a:gd name="connsiteY32" fmla="*/ 70461 h 331787"/>
                <a:gd name="connsiteX33" fmla="*/ 95187 w 271667"/>
                <a:gd name="connsiteY33" fmla="*/ 41275 h 331787"/>
                <a:gd name="connsiteX34" fmla="*/ 136462 w 271667"/>
                <a:gd name="connsiteY34" fmla="*/ 0 h 33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667" h="331787">
                  <a:moveTo>
                    <a:pt x="257144" y="19113"/>
                  </a:moveTo>
                  <a:cubicBezTo>
                    <a:pt x="260775" y="19113"/>
                    <a:pt x="264406" y="20764"/>
                    <a:pt x="267707" y="24066"/>
                  </a:cubicBezTo>
                  <a:cubicBezTo>
                    <a:pt x="272988" y="30669"/>
                    <a:pt x="272988" y="41235"/>
                    <a:pt x="267707" y="46517"/>
                  </a:cubicBezTo>
                  <a:cubicBezTo>
                    <a:pt x="267707" y="46517"/>
                    <a:pt x="267707" y="46517"/>
                    <a:pt x="199047" y="115193"/>
                  </a:cubicBezTo>
                  <a:cubicBezTo>
                    <a:pt x="199047" y="115193"/>
                    <a:pt x="188484" y="125759"/>
                    <a:pt x="188484" y="144249"/>
                  </a:cubicBezTo>
                  <a:cubicBezTo>
                    <a:pt x="188484" y="144249"/>
                    <a:pt x="188484" y="144249"/>
                    <a:pt x="188484" y="331787"/>
                  </a:cubicBezTo>
                  <a:cubicBezTo>
                    <a:pt x="188484" y="331787"/>
                    <a:pt x="188484" y="331787"/>
                    <a:pt x="146232" y="331787"/>
                  </a:cubicBezTo>
                  <a:cubicBezTo>
                    <a:pt x="146232" y="331787"/>
                    <a:pt x="146232" y="331787"/>
                    <a:pt x="146232" y="207642"/>
                  </a:cubicBezTo>
                  <a:cubicBezTo>
                    <a:pt x="146232" y="207642"/>
                    <a:pt x="146232" y="207642"/>
                    <a:pt x="126427" y="207642"/>
                  </a:cubicBezTo>
                  <a:cubicBezTo>
                    <a:pt x="126427" y="207642"/>
                    <a:pt x="126427" y="207642"/>
                    <a:pt x="126427" y="331787"/>
                  </a:cubicBezTo>
                  <a:cubicBezTo>
                    <a:pt x="126427" y="331787"/>
                    <a:pt x="126427" y="331787"/>
                    <a:pt x="84175" y="331787"/>
                  </a:cubicBezTo>
                  <a:cubicBezTo>
                    <a:pt x="84175" y="331787"/>
                    <a:pt x="84175" y="331787"/>
                    <a:pt x="84175" y="144249"/>
                  </a:cubicBezTo>
                  <a:cubicBezTo>
                    <a:pt x="84175" y="125759"/>
                    <a:pt x="73612" y="115193"/>
                    <a:pt x="73612" y="113873"/>
                  </a:cubicBezTo>
                  <a:cubicBezTo>
                    <a:pt x="73612" y="113873"/>
                    <a:pt x="73612" y="113873"/>
                    <a:pt x="4952" y="45197"/>
                  </a:cubicBezTo>
                  <a:cubicBezTo>
                    <a:pt x="-1650" y="41235"/>
                    <a:pt x="-1650" y="30669"/>
                    <a:pt x="4952" y="24066"/>
                  </a:cubicBezTo>
                  <a:cubicBezTo>
                    <a:pt x="11554" y="20104"/>
                    <a:pt x="22117" y="20104"/>
                    <a:pt x="26078" y="25386"/>
                  </a:cubicBezTo>
                  <a:cubicBezTo>
                    <a:pt x="26078" y="25386"/>
                    <a:pt x="26078" y="25386"/>
                    <a:pt x="76252" y="74252"/>
                  </a:cubicBezTo>
                  <a:cubicBezTo>
                    <a:pt x="80213" y="79535"/>
                    <a:pt x="86815" y="82176"/>
                    <a:pt x="92097" y="82176"/>
                  </a:cubicBezTo>
                  <a:cubicBezTo>
                    <a:pt x="92097" y="82176"/>
                    <a:pt x="92097" y="82176"/>
                    <a:pt x="128861" y="82176"/>
                  </a:cubicBezTo>
                  <a:lnTo>
                    <a:pt x="135559" y="82176"/>
                  </a:lnTo>
                  <a:lnTo>
                    <a:pt x="136462" y="82550"/>
                  </a:lnTo>
                  <a:lnTo>
                    <a:pt x="137365" y="82176"/>
                  </a:lnTo>
                  <a:lnTo>
                    <a:pt x="150477" y="82176"/>
                  </a:lnTo>
                  <a:cubicBezTo>
                    <a:pt x="158817" y="82176"/>
                    <a:pt x="168349" y="82176"/>
                    <a:pt x="179242" y="82176"/>
                  </a:cubicBezTo>
                  <a:cubicBezTo>
                    <a:pt x="185843" y="82176"/>
                    <a:pt x="192445" y="79535"/>
                    <a:pt x="199047" y="74252"/>
                  </a:cubicBezTo>
                  <a:cubicBezTo>
                    <a:pt x="199047" y="74252"/>
                    <a:pt x="199047" y="74252"/>
                    <a:pt x="246581" y="24066"/>
                  </a:cubicBezTo>
                  <a:cubicBezTo>
                    <a:pt x="249882" y="20764"/>
                    <a:pt x="253513" y="19113"/>
                    <a:pt x="257144" y="19113"/>
                  </a:cubicBezTo>
                  <a:close/>
                  <a:moveTo>
                    <a:pt x="136462" y="0"/>
                  </a:moveTo>
                  <a:cubicBezTo>
                    <a:pt x="159258" y="0"/>
                    <a:pt x="177737" y="18479"/>
                    <a:pt x="177737" y="41275"/>
                  </a:cubicBezTo>
                  <a:cubicBezTo>
                    <a:pt x="177737" y="52673"/>
                    <a:pt x="173118" y="62992"/>
                    <a:pt x="165648" y="70461"/>
                  </a:cubicBezTo>
                  <a:lnTo>
                    <a:pt x="137365" y="82176"/>
                  </a:lnTo>
                  <a:lnTo>
                    <a:pt x="135559" y="82176"/>
                  </a:lnTo>
                  <a:lnTo>
                    <a:pt x="107276" y="70461"/>
                  </a:lnTo>
                  <a:cubicBezTo>
                    <a:pt x="99807" y="62992"/>
                    <a:pt x="95187" y="52673"/>
                    <a:pt x="95187" y="41275"/>
                  </a:cubicBezTo>
                  <a:cubicBezTo>
                    <a:pt x="95187" y="18479"/>
                    <a:pt x="113666" y="0"/>
                    <a:pt x="13646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E047CBC-8424-4A26-8F77-7DF349396783}"/>
                </a:ext>
              </a:extLst>
            </p:cNvPr>
            <p:cNvGrpSpPr/>
            <p:nvPr/>
          </p:nvGrpSpPr>
          <p:grpSpPr>
            <a:xfrm>
              <a:off x="1876885" y="2884955"/>
              <a:ext cx="10080624" cy="1254874"/>
              <a:chOff x="1922316" y="2700101"/>
              <a:chExt cx="10080624" cy="1254874"/>
            </a:xfrm>
          </p:grpSpPr>
          <p:grpSp>
            <p:nvGrpSpPr>
              <p:cNvPr id="11" name="组合 4">
                <a:extLst>
                  <a:ext uri="{FF2B5EF4-FFF2-40B4-BE49-F238E27FC236}">
                    <a16:creationId xmlns:a16="http://schemas.microsoft.com/office/drawing/2014/main" id="{CD708026-E9D3-427C-B624-2D7DCA7C3DC0}"/>
                  </a:ext>
                </a:extLst>
              </p:cNvPr>
              <p:cNvGrpSpPr/>
              <p:nvPr/>
            </p:nvGrpSpPr>
            <p:grpSpPr>
              <a:xfrm>
                <a:off x="1922316" y="2700101"/>
                <a:ext cx="10080624" cy="1254874"/>
                <a:chOff x="1055688" y="1614790"/>
                <a:chExt cx="10080624" cy="125487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" name="组合 2">
                  <a:extLst>
                    <a:ext uri="{FF2B5EF4-FFF2-40B4-BE49-F238E27FC236}">
                      <a16:creationId xmlns:a16="http://schemas.microsoft.com/office/drawing/2014/main" id="{FDCF70B2-9FCA-4445-AA06-5CE109CBA55D}"/>
                    </a:ext>
                  </a:extLst>
                </p:cNvPr>
                <p:cNvGrpSpPr/>
                <p:nvPr/>
              </p:nvGrpSpPr>
              <p:grpSpPr>
                <a:xfrm>
                  <a:off x="1055688" y="1955260"/>
                  <a:ext cx="9722559" cy="573931"/>
                  <a:chOff x="1055688" y="1527243"/>
                  <a:chExt cx="9421041" cy="612842"/>
                </a:xfrm>
              </p:grpSpPr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4844CB68-E86C-4A42-BE7F-8D7391A76876}"/>
                      </a:ext>
                    </a:extLst>
                  </p:cNvPr>
                  <p:cNvSpPr/>
                  <p:nvPr/>
                </p:nvSpPr>
                <p:spPr>
                  <a:xfrm>
                    <a:off x="1055688" y="1527243"/>
                    <a:ext cx="3140347" cy="61284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AF9A1D65-11A3-4DFF-BE52-2CCB3FB9ABFA}"/>
                      </a:ext>
                    </a:extLst>
                  </p:cNvPr>
                  <p:cNvSpPr/>
                  <p:nvPr/>
                </p:nvSpPr>
                <p:spPr>
                  <a:xfrm>
                    <a:off x="4196035" y="1527243"/>
                    <a:ext cx="3140347" cy="61284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8E7F09B9-27B1-4EBC-9ED9-8378B408F908}"/>
                      </a:ext>
                    </a:extLst>
                  </p:cNvPr>
                  <p:cNvSpPr/>
                  <p:nvPr/>
                </p:nvSpPr>
                <p:spPr>
                  <a:xfrm>
                    <a:off x="7336382" y="1527243"/>
                    <a:ext cx="3140347" cy="612842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6" name="等腰三角形 15">
                  <a:extLst>
                    <a:ext uri="{FF2B5EF4-FFF2-40B4-BE49-F238E27FC236}">
                      <a16:creationId xmlns:a16="http://schemas.microsoft.com/office/drawing/2014/main" id="{5A38693E-C015-40D2-900A-54AB9E7D047B}"/>
                    </a:ext>
                  </a:extLst>
                </p:cNvPr>
                <p:cNvSpPr/>
                <p:nvPr/>
              </p:nvSpPr>
              <p:spPr>
                <a:xfrm rot="5400000">
                  <a:off x="10153816" y="1887167"/>
                  <a:ext cx="1254874" cy="710119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02B3EDA-0BD4-4505-9075-5C4FF7D87CAB}"/>
                  </a:ext>
                </a:extLst>
              </p:cNvPr>
              <p:cNvSpPr/>
              <p:nvPr/>
            </p:nvSpPr>
            <p:spPr>
              <a:xfrm>
                <a:off x="2621906" y="2976255"/>
                <a:ext cx="1908979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635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b="1" dirty="0">
                    <a:solidFill>
                      <a:schemeClr val="bg1"/>
                    </a:solidFill>
                  </a:rPr>
                  <a:t>Pre-class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5288926-3BB1-41E7-9DF9-67E258A0D8C5}"/>
                  </a:ext>
                </a:extLst>
              </p:cNvPr>
              <p:cNvSpPr/>
              <p:nvPr/>
            </p:nvSpPr>
            <p:spPr>
              <a:xfrm>
                <a:off x="5665157" y="3009959"/>
                <a:ext cx="2241974" cy="5618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635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b="1" dirty="0">
                    <a:solidFill>
                      <a:schemeClr val="bg1"/>
                    </a:solidFill>
                  </a:rPr>
                  <a:t>While-class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9C9DF94-E1AA-4105-B93C-31D7D709FBD6}"/>
                  </a:ext>
                </a:extLst>
              </p:cNvPr>
              <p:cNvSpPr/>
              <p:nvPr/>
            </p:nvSpPr>
            <p:spPr>
              <a:xfrm>
                <a:off x="8935906" y="2971416"/>
                <a:ext cx="2241974" cy="5618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635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b="1" dirty="0">
                    <a:solidFill>
                      <a:schemeClr val="bg1"/>
                    </a:solidFill>
                  </a:rPr>
                  <a:t>Post-class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4DA6D63-971F-4BDA-9864-0D86B582FF7A}"/>
              </a:ext>
            </a:extLst>
          </p:cNvPr>
          <p:cNvSpPr txBox="1"/>
          <p:nvPr/>
        </p:nvSpPr>
        <p:spPr>
          <a:xfrm>
            <a:off x="5427022" y="5008172"/>
            <a:ext cx="3267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What is wisdom?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35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750582-E1A2-43F7-8C56-C40DF4C28B74}"/>
              </a:ext>
            </a:extLst>
          </p:cNvPr>
          <p:cNvSpPr txBox="1"/>
          <p:nvPr/>
        </p:nvSpPr>
        <p:spPr>
          <a:xfrm>
            <a:off x="2026573" y="379001"/>
            <a:ext cx="2133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Pre-class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40291C-749D-4A2B-90EF-67B76769C056}"/>
              </a:ext>
            </a:extLst>
          </p:cNvPr>
          <p:cNvSpPr/>
          <p:nvPr/>
        </p:nvSpPr>
        <p:spPr>
          <a:xfrm>
            <a:off x="2908562" y="4607480"/>
            <a:ext cx="407670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makes a wise person?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3F745E-2436-4734-9063-F0ADEB5FC29E}"/>
              </a:ext>
            </a:extLst>
          </p:cNvPr>
          <p:cNvGrpSpPr/>
          <p:nvPr/>
        </p:nvGrpSpPr>
        <p:grpSpPr>
          <a:xfrm>
            <a:off x="2026573" y="4426225"/>
            <a:ext cx="720000" cy="720000"/>
            <a:chOff x="2251710" y="4761849"/>
            <a:chExt cx="567653" cy="6442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7320A41-9745-4D44-AFC7-7249E67CF58F}"/>
                </a:ext>
              </a:extLst>
            </p:cNvPr>
            <p:cNvSpPr/>
            <p:nvPr/>
          </p:nvSpPr>
          <p:spPr bwMode="auto">
            <a:xfrm>
              <a:off x="2251710" y="4761849"/>
              <a:ext cx="567653" cy="644254"/>
            </a:xfrm>
            <a:custGeom>
              <a:avLst/>
              <a:gdLst>
                <a:gd name="T0" fmla="*/ 119 w 1454"/>
                <a:gd name="T1" fmla="*/ 0 h 1454"/>
                <a:gd name="T2" fmla="*/ 1335 w 1454"/>
                <a:gd name="T3" fmla="*/ 0 h 1454"/>
                <a:gd name="T4" fmla="*/ 1454 w 1454"/>
                <a:gd name="T5" fmla="*/ 119 h 1454"/>
                <a:gd name="T6" fmla="*/ 1454 w 1454"/>
                <a:gd name="T7" fmla="*/ 1335 h 1454"/>
                <a:gd name="T8" fmla="*/ 1335 w 1454"/>
                <a:gd name="T9" fmla="*/ 1454 h 1454"/>
                <a:gd name="T10" fmla="*/ 119 w 1454"/>
                <a:gd name="T11" fmla="*/ 1454 h 1454"/>
                <a:gd name="T12" fmla="*/ 0 w 1454"/>
                <a:gd name="T13" fmla="*/ 1335 h 1454"/>
                <a:gd name="T14" fmla="*/ 0 w 1454"/>
                <a:gd name="T15" fmla="*/ 119 h 1454"/>
                <a:gd name="T16" fmla="*/ 119 w 1454"/>
                <a:gd name="T17" fmla="*/ 0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4" h="1454">
                  <a:moveTo>
                    <a:pt x="119" y="0"/>
                  </a:moveTo>
                  <a:lnTo>
                    <a:pt x="1335" y="0"/>
                  </a:lnTo>
                  <a:cubicBezTo>
                    <a:pt x="1401" y="0"/>
                    <a:pt x="1454" y="53"/>
                    <a:pt x="1454" y="119"/>
                  </a:cubicBezTo>
                  <a:lnTo>
                    <a:pt x="1454" y="1335"/>
                  </a:lnTo>
                  <a:cubicBezTo>
                    <a:pt x="1454" y="1401"/>
                    <a:pt x="1401" y="1454"/>
                    <a:pt x="1335" y="1454"/>
                  </a:cubicBezTo>
                  <a:lnTo>
                    <a:pt x="119" y="1454"/>
                  </a:lnTo>
                  <a:cubicBezTo>
                    <a:pt x="53" y="1454"/>
                    <a:pt x="0" y="1401"/>
                    <a:pt x="0" y="1335"/>
                  </a:cubicBezTo>
                  <a:lnTo>
                    <a:pt x="0" y="119"/>
                  </a:lnTo>
                  <a:cubicBezTo>
                    <a:pt x="0" y="53"/>
                    <a:pt x="53" y="0"/>
                    <a:pt x="11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A13E80D-5316-49D7-9788-2678849057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8450" y="4821729"/>
              <a:ext cx="454122" cy="515403"/>
            </a:xfrm>
            <a:custGeom>
              <a:avLst/>
              <a:gdLst>
                <a:gd name="T0" fmla="*/ 457 w 1205"/>
                <a:gd name="T1" fmla="*/ 800 h 1286"/>
                <a:gd name="T2" fmla="*/ 434 w 1205"/>
                <a:gd name="T3" fmla="*/ 727 h 1286"/>
                <a:gd name="T4" fmla="*/ 526 w 1205"/>
                <a:gd name="T5" fmla="*/ 351 h 1286"/>
                <a:gd name="T6" fmla="*/ 625 w 1205"/>
                <a:gd name="T7" fmla="*/ 656 h 1286"/>
                <a:gd name="T8" fmla="*/ 747 w 1205"/>
                <a:gd name="T9" fmla="*/ 302 h 1286"/>
                <a:gd name="T10" fmla="*/ 477 w 1205"/>
                <a:gd name="T11" fmla="*/ 600 h 1286"/>
                <a:gd name="T12" fmla="*/ 453 w 1205"/>
                <a:gd name="T13" fmla="*/ 640 h 1286"/>
                <a:gd name="T14" fmla="*/ 619 w 1205"/>
                <a:gd name="T15" fmla="*/ 737 h 1286"/>
                <a:gd name="T16" fmla="*/ 795 w 1205"/>
                <a:gd name="T17" fmla="*/ 257 h 1286"/>
                <a:gd name="T18" fmla="*/ 803 w 1205"/>
                <a:gd name="T19" fmla="*/ 164 h 1286"/>
                <a:gd name="T20" fmla="*/ 795 w 1205"/>
                <a:gd name="T21" fmla="*/ 257 h 1286"/>
                <a:gd name="T22" fmla="*/ 940 w 1205"/>
                <a:gd name="T23" fmla="*/ 303 h 1286"/>
                <a:gd name="T24" fmla="*/ 847 w 1205"/>
                <a:gd name="T25" fmla="*/ 312 h 1286"/>
                <a:gd name="T26" fmla="*/ 687 w 1205"/>
                <a:gd name="T27" fmla="*/ 216 h 1286"/>
                <a:gd name="T28" fmla="*/ 648 w 1205"/>
                <a:gd name="T29" fmla="*/ 131 h 1286"/>
                <a:gd name="T30" fmla="*/ 687 w 1205"/>
                <a:gd name="T31" fmla="*/ 216 h 1286"/>
                <a:gd name="T32" fmla="*/ 532 w 1205"/>
                <a:gd name="T33" fmla="*/ 161 h 1286"/>
                <a:gd name="T34" fmla="*/ 540 w 1205"/>
                <a:gd name="T35" fmla="*/ 254 h 1286"/>
                <a:gd name="T36" fmla="*/ 885 w 1205"/>
                <a:gd name="T37" fmla="*/ 459 h 1286"/>
                <a:gd name="T38" fmla="*/ 970 w 1205"/>
                <a:gd name="T39" fmla="*/ 420 h 1286"/>
                <a:gd name="T40" fmla="*/ 885 w 1205"/>
                <a:gd name="T41" fmla="*/ 459 h 1286"/>
                <a:gd name="T42" fmla="*/ 443 w 1205"/>
                <a:gd name="T43" fmla="*/ 658 h 1286"/>
                <a:gd name="T44" fmla="*/ 420 w 1205"/>
                <a:gd name="T45" fmla="*/ 698 h 1286"/>
                <a:gd name="T46" fmla="*/ 585 w 1205"/>
                <a:gd name="T47" fmla="*/ 795 h 1286"/>
                <a:gd name="T48" fmla="*/ 439 w 1205"/>
                <a:gd name="T49" fmla="*/ 1286 h 1286"/>
                <a:gd name="T50" fmla="*/ 471 w 1205"/>
                <a:gd name="T51" fmla="*/ 75 h 1286"/>
                <a:gd name="T52" fmla="*/ 1146 w 1205"/>
                <a:gd name="T53" fmla="*/ 366 h 1286"/>
                <a:gd name="T54" fmla="*/ 1157 w 1205"/>
                <a:gd name="T55" fmla="*/ 560 h 1286"/>
                <a:gd name="T56" fmla="*/ 1191 w 1205"/>
                <a:gd name="T57" fmla="*/ 804 h 1286"/>
                <a:gd name="T58" fmla="*/ 1149 w 1205"/>
                <a:gd name="T59" fmla="*/ 1011 h 1286"/>
                <a:gd name="T60" fmla="*/ 900 w 1205"/>
                <a:gd name="T61" fmla="*/ 1067 h 1286"/>
                <a:gd name="T62" fmla="*/ 439 w 1205"/>
                <a:gd name="T63" fmla="*/ 128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05" h="1286">
                  <a:moveTo>
                    <a:pt x="434" y="727"/>
                  </a:moveTo>
                  <a:cubicBezTo>
                    <a:pt x="421" y="753"/>
                    <a:pt x="431" y="785"/>
                    <a:pt x="457" y="800"/>
                  </a:cubicBezTo>
                  <a:cubicBezTo>
                    <a:pt x="478" y="812"/>
                    <a:pt x="504" y="809"/>
                    <a:pt x="522" y="793"/>
                  </a:cubicBezTo>
                  <a:lnTo>
                    <a:pt x="434" y="727"/>
                  </a:lnTo>
                  <a:close/>
                  <a:moveTo>
                    <a:pt x="747" y="302"/>
                  </a:moveTo>
                  <a:cubicBezTo>
                    <a:pt x="667" y="256"/>
                    <a:pt x="568" y="278"/>
                    <a:pt x="526" y="351"/>
                  </a:cubicBezTo>
                  <a:cubicBezTo>
                    <a:pt x="483" y="425"/>
                    <a:pt x="539" y="507"/>
                    <a:pt x="500" y="584"/>
                  </a:cubicBezTo>
                  <a:lnTo>
                    <a:pt x="625" y="656"/>
                  </a:lnTo>
                  <a:cubicBezTo>
                    <a:pt x="672" y="584"/>
                    <a:pt x="772" y="592"/>
                    <a:pt x="815" y="517"/>
                  </a:cubicBezTo>
                  <a:cubicBezTo>
                    <a:pt x="857" y="445"/>
                    <a:pt x="826" y="348"/>
                    <a:pt x="747" y="302"/>
                  </a:cubicBezTo>
                  <a:close/>
                  <a:moveTo>
                    <a:pt x="612" y="702"/>
                  </a:moveTo>
                  <a:lnTo>
                    <a:pt x="477" y="600"/>
                  </a:lnTo>
                  <a:cubicBezTo>
                    <a:pt x="466" y="592"/>
                    <a:pt x="453" y="595"/>
                    <a:pt x="446" y="606"/>
                  </a:cubicBezTo>
                  <a:cubicBezTo>
                    <a:pt x="440" y="617"/>
                    <a:pt x="443" y="633"/>
                    <a:pt x="453" y="640"/>
                  </a:cubicBezTo>
                  <a:lnTo>
                    <a:pt x="589" y="743"/>
                  </a:lnTo>
                  <a:cubicBezTo>
                    <a:pt x="599" y="750"/>
                    <a:pt x="613" y="748"/>
                    <a:pt x="619" y="737"/>
                  </a:cubicBezTo>
                  <a:cubicBezTo>
                    <a:pt x="625" y="726"/>
                    <a:pt x="622" y="710"/>
                    <a:pt x="612" y="702"/>
                  </a:cubicBezTo>
                  <a:close/>
                  <a:moveTo>
                    <a:pt x="795" y="257"/>
                  </a:moveTo>
                  <a:lnTo>
                    <a:pt x="837" y="183"/>
                  </a:lnTo>
                  <a:lnTo>
                    <a:pt x="803" y="164"/>
                  </a:lnTo>
                  <a:lnTo>
                    <a:pt x="760" y="237"/>
                  </a:lnTo>
                  <a:lnTo>
                    <a:pt x="795" y="257"/>
                  </a:lnTo>
                  <a:close/>
                  <a:moveTo>
                    <a:pt x="867" y="346"/>
                  </a:moveTo>
                  <a:lnTo>
                    <a:pt x="940" y="303"/>
                  </a:lnTo>
                  <a:lnTo>
                    <a:pt x="921" y="269"/>
                  </a:lnTo>
                  <a:lnTo>
                    <a:pt x="847" y="312"/>
                  </a:lnTo>
                  <a:lnTo>
                    <a:pt x="867" y="346"/>
                  </a:lnTo>
                  <a:close/>
                  <a:moveTo>
                    <a:pt x="687" y="216"/>
                  </a:moveTo>
                  <a:lnTo>
                    <a:pt x="687" y="131"/>
                  </a:lnTo>
                  <a:lnTo>
                    <a:pt x="648" y="131"/>
                  </a:lnTo>
                  <a:lnTo>
                    <a:pt x="648" y="216"/>
                  </a:lnTo>
                  <a:lnTo>
                    <a:pt x="687" y="216"/>
                  </a:lnTo>
                  <a:close/>
                  <a:moveTo>
                    <a:pt x="574" y="235"/>
                  </a:moveTo>
                  <a:lnTo>
                    <a:pt x="532" y="161"/>
                  </a:lnTo>
                  <a:lnTo>
                    <a:pt x="498" y="181"/>
                  </a:lnTo>
                  <a:lnTo>
                    <a:pt x="540" y="254"/>
                  </a:lnTo>
                  <a:lnTo>
                    <a:pt x="574" y="235"/>
                  </a:lnTo>
                  <a:close/>
                  <a:moveTo>
                    <a:pt x="885" y="459"/>
                  </a:moveTo>
                  <a:lnTo>
                    <a:pt x="970" y="459"/>
                  </a:lnTo>
                  <a:lnTo>
                    <a:pt x="970" y="420"/>
                  </a:lnTo>
                  <a:lnTo>
                    <a:pt x="885" y="420"/>
                  </a:lnTo>
                  <a:lnTo>
                    <a:pt x="885" y="459"/>
                  </a:lnTo>
                  <a:close/>
                  <a:moveTo>
                    <a:pt x="578" y="761"/>
                  </a:moveTo>
                  <a:lnTo>
                    <a:pt x="443" y="658"/>
                  </a:lnTo>
                  <a:cubicBezTo>
                    <a:pt x="433" y="650"/>
                    <a:pt x="419" y="653"/>
                    <a:pt x="413" y="664"/>
                  </a:cubicBezTo>
                  <a:cubicBezTo>
                    <a:pt x="406" y="675"/>
                    <a:pt x="410" y="691"/>
                    <a:pt x="420" y="698"/>
                  </a:cubicBezTo>
                  <a:lnTo>
                    <a:pt x="555" y="801"/>
                  </a:lnTo>
                  <a:cubicBezTo>
                    <a:pt x="565" y="809"/>
                    <a:pt x="579" y="806"/>
                    <a:pt x="585" y="795"/>
                  </a:cubicBezTo>
                  <a:cubicBezTo>
                    <a:pt x="592" y="784"/>
                    <a:pt x="589" y="768"/>
                    <a:pt x="578" y="761"/>
                  </a:cubicBezTo>
                  <a:close/>
                  <a:moveTo>
                    <a:pt x="439" y="1286"/>
                  </a:moveTo>
                  <a:cubicBezTo>
                    <a:pt x="454" y="1184"/>
                    <a:pt x="454" y="1077"/>
                    <a:pt x="426" y="982"/>
                  </a:cubicBezTo>
                  <a:cubicBezTo>
                    <a:pt x="0" y="742"/>
                    <a:pt x="112" y="187"/>
                    <a:pt x="471" y="75"/>
                  </a:cubicBezTo>
                  <a:cubicBezTo>
                    <a:pt x="659" y="0"/>
                    <a:pt x="916" y="45"/>
                    <a:pt x="1083" y="213"/>
                  </a:cubicBezTo>
                  <a:cubicBezTo>
                    <a:pt x="1205" y="334"/>
                    <a:pt x="1146" y="366"/>
                    <a:pt x="1146" y="366"/>
                  </a:cubicBezTo>
                  <a:lnTo>
                    <a:pt x="1120" y="380"/>
                  </a:lnTo>
                  <a:cubicBezTo>
                    <a:pt x="1134" y="438"/>
                    <a:pt x="1160" y="545"/>
                    <a:pt x="1157" y="560"/>
                  </a:cubicBezTo>
                  <a:cubicBezTo>
                    <a:pt x="1153" y="580"/>
                    <a:pt x="1130" y="600"/>
                    <a:pt x="1130" y="600"/>
                  </a:cubicBezTo>
                  <a:lnTo>
                    <a:pt x="1191" y="804"/>
                  </a:lnTo>
                  <a:lnTo>
                    <a:pt x="1137" y="826"/>
                  </a:lnTo>
                  <a:cubicBezTo>
                    <a:pt x="1149" y="892"/>
                    <a:pt x="1156" y="946"/>
                    <a:pt x="1149" y="1011"/>
                  </a:cubicBezTo>
                  <a:cubicBezTo>
                    <a:pt x="1148" y="1022"/>
                    <a:pt x="1112" y="1054"/>
                    <a:pt x="1082" y="1056"/>
                  </a:cubicBezTo>
                  <a:lnTo>
                    <a:pt x="900" y="1067"/>
                  </a:lnTo>
                  <a:lnTo>
                    <a:pt x="912" y="1286"/>
                  </a:lnTo>
                  <a:lnTo>
                    <a:pt x="439" y="1286"/>
                  </a:lnTo>
                  <a:close/>
                </a:path>
              </a:pathLst>
            </a:custGeom>
            <a:solidFill>
              <a:srgbClr val="F9B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0282A54-7ADF-4F2F-8217-C7159B2E8806}"/>
              </a:ext>
            </a:extLst>
          </p:cNvPr>
          <p:cNvGrpSpPr/>
          <p:nvPr/>
        </p:nvGrpSpPr>
        <p:grpSpPr>
          <a:xfrm>
            <a:off x="3999429" y="2437568"/>
            <a:ext cx="1080000" cy="1080000"/>
            <a:chOff x="3747670" y="2437568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07E8EB6-4AA9-4D13-869E-7B62D872A5F6}"/>
                </a:ext>
              </a:extLst>
            </p:cNvPr>
            <p:cNvSpPr/>
            <p:nvPr/>
          </p:nvSpPr>
          <p:spPr bwMode="auto">
            <a:xfrm>
              <a:off x="3747670" y="2437568"/>
              <a:ext cx="1080000" cy="10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B647B35-45E7-4130-A8FD-03CEF644DFE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00052" y="2693635"/>
              <a:ext cx="592852" cy="576000"/>
            </a:xfrm>
            <a:custGeom>
              <a:avLst/>
              <a:gdLst>
                <a:gd name="T0" fmla="*/ 451 w 1066"/>
                <a:gd name="T1" fmla="*/ 356 h 1094"/>
                <a:gd name="T2" fmla="*/ 561 w 1066"/>
                <a:gd name="T3" fmla="*/ 318 h 1094"/>
                <a:gd name="T4" fmla="*/ 411 w 1066"/>
                <a:gd name="T5" fmla="*/ 460 h 1094"/>
                <a:gd name="T6" fmla="*/ 450 w 1066"/>
                <a:gd name="T7" fmla="*/ 989 h 1094"/>
                <a:gd name="T8" fmla="*/ 394 w 1066"/>
                <a:gd name="T9" fmla="*/ 1010 h 1094"/>
                <a:gd name="T10" fmla="*/ 210 w 1066"/>
                <a:gd name="T11" fmla="*/ 1056 h 1094"/>
                <a:gd name="T12" fmla="*/ 104 w 1066"/>
                <a:gd name="T13" fmla="*/ 966 h 1094"/>
                <a:gd name="T14" fmla="*/ 118 w 1066"/>
                <a:gd name="T15" fmla="*/ 875 h 1094"/>
                <a:gd name="T16" fmla="*/ 147 w 1066"/>
                <a:gd name="T17" fmla="*/ 798 h 1094"/>
                <a:gd name="T18" fmla="*/ 218 w 1066"/>
                <a:gd name="T19" fmla="*/ 874 h 1094"/>
                <a:gd name="T20" fmla="*/ 551 w 1066"/>
                <a:gd name="T21" fmla="*/ 984 h 1094"/>
                <a:gd name="T22" fmla="*/ 955 w 1066"/>
                <a:gd name="T23" fmla="*/ 797 h 1094"/>
                <a:gd name="T24" fmla="*/ 702 w 1066"/>
                <a:gd name="T25" fmla="*/ 660 h 1094"/>
                <a:gd name="T26" fmla="*/ 577 w 1066"/>
                <a:gd name="T27" fmla="*/ 767 h 1094"/>
                <a:gd name="T28" fmla="*/ 452 w 1066"/>
                <a:gd name="T29" fmla="*/ 720 h 1094"/>
                <a:gd name="T30" fmla="*/ 415 w 1066"/>
                <a:gd name="T31" fmla="*/ 603 h 1094"/>
                <a:gd name="T32" fmla="*/ 1027 w 1066"/>
                <a:gd name="T33" fmla="*/ 557 h 1094"/>
                <a:gd name="T34" fmla="*/ 931 w 1066"/>
                <a:gd name="T35" fmla="*/ 262 h 1094"/>
                <a:gd name="T36" fmla="*/ 708 w 1066"/>
                <a:gd name="T37" fmla="*/ 113 h 1094"/>
                <a:gd name="T38" fmla="*/ 943 w 1066"/>
                <a:gd name="T39" fmla="*/ 24 h 1094"/>
                <a:gd name="T40" fmla="*/ 1043 w 1066"/>
                <a:gd name="T41" fmla="*/ 129 h 1094"/>
                <a:gd name="T42" fmla="*/ 1036 w 1066"/>
                <a:gd name="T43" fmla="*/ 184 h 1094"/>
                <a:gd name="T44" fmla="*/ 1053 w 1066"/>
                <a:gd name="T45" fmla="*/ 160 h 1094"/>
                <a:gd name="T46" fmla="*/ 940 w 1066"/>
                <a:gd name="T47" fmla="*/ 0 h 1094"/>
                <a:gd name="T48" fmla="*/ 673 w 1066"/>
                <a:gd name="T49" fmla="*/ 78 h 1094"/>
                <a:gd name="T50" fmla="*/ 582 w 1066"/>
                <a:gd name="T51" fmla="*/ 90 h 1094"/>
                <a:gd name="T52" fmla="*/ 336 w 1066"/>
                <a:gd name="T53" fmla="*/ 135 h 1094"/>
                <a:gd name="T54" fmla="*/ 109 w 1066"/>
                <a:gd name="T55" fmla="*/ 369 h 1094"/>
                <a:gd name="T56" fmla="*/ 76 w 1066"/>
                <a:gd name="T57" fmla="*/ 509 h 1094"/>
                <a:gd name="T58" fmla="*/ 118 w 1066"/>
                <a:gd name="T59" fmla="*/ 515 h 1094"/>
                <a:gd name="T60" fmla="*/ 265 w 1066"/>
                <a:gd name="T61" fmla="*/ 395 h 1094"/>
                <a:gd name="T62" fmla="*/ 221 w 1066"/>
                <a:gd name="T63" fmla="*/ 444 h 1094"/>
                <a:gd name="T64" fmla="*/ 111 w 1066"/>
                <a:gd name="T65" fmla="*/ 616 h 1094"/>
                <a:gd name="T66" fmla="*/ 146 w 1066"/>
                <a:gd name="T67" fmla="*/ 1094 h 1094"/>
                <a:gd name="T68" fmla="*/ 321 w 1066"/>
                <a:gd name="T69" fmla="*/ 1053 h 1094"/>
                <a:gd name="T70" fmla="*/ 418 w 1066"/>
                <a:gd name="T71" fmla="*/ 1007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6" h="1094">
                  <a:moveTo>
                    <a:pt x="411" y="454"/>
                  </a:moveTo>
                  <a:cubicBezTo>
                    <a:pt x="411" y="418"/>
                    <a:pt x="433" y="375"/>
                    <a:pt x="451" y="356"/>
                  </a:cubicBezTo>
                  <a:cubicBezTo>
                    <a:pt x="474" y="333"/>
                    <a:pt x="506" y="318"/>
                    <a:pt x="551" y="318"/>
                  </a:cubicBezTo>
                  <a:lnTo>
                    <a:pt x="561" y="318"/>
                  </a:lnTo>
                  <a:cubicBezTo>
                    <a:pt x="646" y="318"/>
                    <a:pt x="702" y="376"/>
                    <a:pt x="702" y="460"/>
                  </a:cubicBezTo>
                  <a:lnTo>
                    <a:pt x="411" y="460"/>
                  </a:lnTo>
                  <a:lnTo>
                    <a:pt x="411" y="454"/>
                  </a:lnTo>
                  <a:close/>
                  <a:moveTo>
                    <a:pt x="450" y="989"/>
                  </a:moveTo>
                  <a:lnTo>
                    <a:pt x="448" y="988"/>
                  </a:lnTo>
                  <a:cubicBezTo>
                    <a:pt x="437" y="991"/>
                    <a:pt x="407" y="1004"/>
                    <a:pt x="394" y="1010"/>
                  </a:cubicBezTo>
                  <a:cubicBezTo>
                    <a:pt x="374" y="1018"/>
                    <a:pt x="359" y="1023"/>
                    <a:pt x="337" y="1030"/>
                  </a:cubicBezTo>
                  <a:cubicBezTo>
                    <a:pt x="303" y="1041"/>
                    <a:pt x="254" y="1056"/>
                    <a:pt x="210" y="1056"/>
                  </a:cubicBezTo>
                  <a:lnTo>
                    <a:pt x="201" y="1056"/>
                  </a:lnTo>
                  <a:cubicBezTo>
                    <a:pt x="141" y="1056"/>
                    <a:pt x="104" y="1026"/>
                    <a:pt x="104" y="966"/>
                  </a:cubicBezTo>
                  <a:lnTo>
                    <a:pt x="104" y="964"/>
                  </a:lnTo>
                  <a:cubicBezTo>
                    <a:pt x="104" y="924"/>
                    <a:pt x="111" y="906"/>
                    <a:pt x="118" y="875"/>
                  </a:cubicBezTo>
                  <a:cubicBezTo>
                    <a:pt x="121" y="864"/>
                    <a:pt x="128" y="844"/>
                    <a:pt x="132" y="835"/>
                  </a:cubicBezTo>
                  <a:cubicBezTo>
                    <a:pt x="135" y="828"/>
                    <a:pt x="146" y="804"/>
                    <a:pt x="147" y="798"/>
                  </a:cubicBezTo>
                  <a:cubicBezTo>
                    <a:pt x="147" y="798"/>
                    <a:pt x="179" y="836"/>
                    <a:pt x="180" y="838"/>
                  </a:cubicBezTo>
                  <a:cubicBezTo>
                    <a:pt x="190" y="852"/>
                    <a:pt x="206" y="862"/>
                    <a:pt x="218" y="874"/>
                  </a:cubicBezTo>
                  <a:cubicBezTo>
                    <a:pt x="236" y="891"/>
                    <a:pt x="283" y="921"/>
                    <a:pt x="308" y="931"/>
                  </a:cubicBezTo>
                  <a:cubicBezTo>
                    <a:pt x="377" y="961"/>
                    <a:pt x="451" y="984"/>
                    <a:pt x="551" y="984"/>
                  </a:cubicBezTo>
                  <a:cubicBezTo>
                    <a:pt x="678" y="984"/>
                    <a:pt x="780" y="947"/>
                    <a:pt x="856" y="896"/>
                  </a:cubicBezTo>
                  <a:cubicBezTo>
                    <a:pt x="893" y="870"/>
                    <a:pt x="929" y="835"/>
                    <a:pt x="955" y="797"/>
                  </a:cubicBezTo>
                  <a:cubicBezTo>
                    <a:pt x="973" y="769"/>
                    <a:pt x="1011" y="700"/>
                    <a:pt x="1015" y="660"/>
                  </a:cubicBezTo>
                  <a:lnTo>
                    <a:pt x="702" y="660"/>
                  </a:lnTo>
                  <a:cubicBezTo>
                    <a:pt x="695" y="693"/>
                    <a:pt x="682" y="714"/>
                    <a:pt x="661" y="734"/>
                  </a:cubicBezTo>
                  <a:cubicBezTo>
                    <a:pt x="645" y="749"/>
                    <a:pt x="607" y="767"/>
                    <a:pt x="577" y="767"/>
                  </a:cubicBezTo>
                  <a:lnTo>
                    <a:pt x="544" y="767"/>
                  </a:lnTo>
                  <a:cubicBezTo>
                    <a:pt x="506" y="767"/>
                    <a:pt x="471" y="741"/>
                    <a:pt x="452" y="720"/>
                  </a:cubicBezTo>
                  <a:cubicBezTo>
                    <a:pt x="436" y="703"/>
                    <a:pt x="415" y="651"/>
                    <a:pt x="415" y="618"/>
                  </a:cubicBezTo>
                  <a:lnTo>
                    <a:pt x="415" y="603"/>
                  </a:lnTo>
                  <a:lnTo>
                    <a:pt x="1026" y="603"/>
                  </a:lnTo>
                  <a:lnTo>
                    <a:pt x="1027" y="557"/>
                  </a:lnTo>
                  <a:lnTo>
                    <a:pt x="1027" y="536"/>
                  </a:lnTo>
                  <a:cubicBezTo>
                    <a:pt x="1027" y="419"/>
                    <a:pt x="982" y="329"/>
                    <a:pt x="931" y="262"/>
                  </a:cubicBezTo>
                  <a:cubicBezTo>
                    <a:pt x="907" y="230"/>
                    <a:pt x="867" y="195"/>
                    <a:pt x="834" y="173"/>
                  </a:cubicBezTo>
                  <a:cubicBezTo>
                    <a:pt x="803" y="152"/>
                    <a:pt x="748" y="122"/>
                    <a:pt x="708" y="113"/>
                  </a:cubicBezTo>
                  <a:cubicBezTo>
                    <a:pt x="715" y="103"/>
                    <a:pt x="796" y="64"/>
                    <a:pt x="813" y="57"/>
                  </a:cubicBezTo>
                  <a:cubicBezTo>
                    <a:pt x="846" y="43"/>
                    <a:pt x="898" y="24"/>
                    <a:pt x="943" y="24"/>
                  </a:cubicBezTo>
                  <a:lnTo>
                    <a:pt x="956" y="24"/>
                  </a:lnTo>
                  <a:cubicBezTo>
                    <a:pt x="1016" y="24"/>
                    <a:pt x="1043" y="69"/>
                    <a:pt x="1043" y="129"/>
                  </a:cubicBezTo>
                  <a:lnTo>
                    <a:pt x="1043" y="133"/>
                  </a:lnTo>
                  <a:cubicBezTo>
                    <a:pt x="1043" y="151"/>
                    <a:pt x="1040" y="169"/>
                    <a:pt x="1036" y="184"/>
                  </a:cubicBezTo>
                  <a:cubicBezTo>
                    <a:pt x="1034" y="198"/>
                    <a:pt x="1027" y="222"/>
                    <a:pt x="1026" y="231"/>
                  </a:cubicBezTo>
                  <a:cubicBezTo>
                    <a:pt x="1032" y="224"/>
                    <a:pt x="1049" y="174"/>
                    <a:pt x="1053" y="160"/>
                  </a:cubicBezTo>
                  <a:cubicBezTo>
                    <a:pt x="1059" y="138"/>
                    <a:pt x="1066" y="99"/>
                    <a:pt x="1061" y="75"/>
                  </a:cubicBezTo>
                  <a:cubicBezTo>
                    <a:pt x="1050" y="19"/>
                    <a:pt x="1006" y="0"/>
                    <a:pt x="940" y="0"/>
                  </a:cubicBezTo>
                  <a:cubicBezTo>
                    <a:pt x="859" y="0"/>
                    <a:pt x="813" y="21"/>
                    <a:pt x="753" y="43"/>
                  </a:cubicBezTo>
                  <a:cubicBezTo>
                    <a:pt x="729" y="51"/>
                    <a:pt x="696" y="66"/>
                    <a:pt x="673" y="78"/>
                  </a:cubicBezTo>
                  <a:cubicBezTo>
                    <a:pt x="668" y="81"/>
                    <a:pt x="640" y="96"/>
                    <a:pt x="635" y="96"/>
                  </a:cubicBezTo>
                  <a:cubicBezTo>
                    <a:pt x="617" y="94"/>
                    <a:pt x="602" y="90"/>
                    <a:pt x="582" y="90"/>
                  </a:cubicBezTo>
                  <a:lnTo>
                    <a:pt x="521" y="90"/>
                  </a:lnTo>
                  <a:cubicBezTo>
                    <a:pt x="462" y="90"/>
                    <a:pt x="375" y="115"/>
                    <a:pt x="336" y="135"/>
                  </a:cubicBezTo>
                  <a:cubicBezTo>
                    <a:pt x="279" y="163"/>
                    <a:pt x="243" y="186"/>
                    <a:pt x="200" y="230"/>
                  </a:cubicBezTo>
                  <a:cubicBezTo>
                    <a:pt x="163" y="267"/>
                    <a:pt x="131" y="316"/>
                    <a:pt x="109" y="369"/>
                  </a:cubicBezTo>
                  <a:cubicBezTo>
                    <a:pt x="99" y="393"/>
                    <a:pt x="87" y="430"/>
                    <a:pt x="83" y="458"/>
                  </a:cubicBezTo>
                  <a:cubicBezTo>
                    <a:pt x="81" y="474"/>
                    <a:pt x="77" y="491"/>
                    <a:pt x="76" y="509"/>
                  </a:cubicBezTo>
                  <a:cubicBezTo>
                    <a:pt x="76" y="525"/>
                    <a:pt x="78" y="545"/>
                    <a:pt x="78" y="563"/>
                  </a:cubicBezTo>
                  <a:cubicBezTo>
                    <a:pt x="86" y="557"/>
                    <a:pt x="108" y="525"/>
                    <a:pt x="118" y="515"/>
                  </a:cubicBezTo>
                  <a:cubicBezTo>
                    <a:pt x="133" y="500"/>
                    <a:pt x="147" y="484"/>
                    <a:pt x="162" y="469"/>
                  </a:cubicBezTo>
                  <a:cubicBezTo>
                    <a:pt x="177" y="454"/>
                    <a:pt x="245" y="399"/>
                    <a:pt x="265" y="395"/>
                  </a:cubicBezTo>
                  <a:cubicBezTo>
                    <a:pt x="261" y="401"/>
                    <a:pt x="249" y="412"/>
                    <a:pt x="243" y="418"/>
                  </a:cubicBezTo>
                  <a:cubicBezTo>
                    <a:pt x="234" y="426"/>
                    <a:pt x="228" y="434"/>
                    <a:pt x="221" y="444"/>
                  </a:cubicBezTo>
                  <a:cubicBezTo>
                    <a:pt x="207" y="462"/>
                    <a:pt x="194" y="479"/>
                    <a:pt x="181" y="498"/>
                  </a:cubicBezTo>
                  <a:cubicBezTo>
                    <a:pt x="158" y="534"/>
                    <a:pt x="131" y="577"/>
                    <a:pt x="111" y="616"/>
                  </a:cubicBezTo>
                  <a:cubicBezTo>
                    <a:pt x="87" y="666"/>
                    <a:pt x="57" y="727"/>
                    <a:pt x="39" y="794"/>
                  </a:cubicBezTo>
                  <a:cubicBezTo>
                    <a:pt x="14" y="889"/>
                    <a:pt x="0" y="1094"/>
                    <a:pt x="146" y="1094"/>
                  </a:cubicBezTo>
                  <a:lnTo>
                    <a:pt x="169" y="1094"/>
                  </a:lnTo>
                  <a:cubicBezTo>
                    <a:pt x="216" y="1094"/>
                    <a:pt x="286" y="1068"/>
                    <a:pt x="321" y="1053"/>
                  </a:cubicBezTo>
                  <a:cubicBezTo>
                    <a:pt x="344" y="1043"/>
                    <a:pt x="364" y="1035"/>
                    <a:pt x="386" y="1023"/>
                  </a:cubicBezTo>
                  <a:cubicBezTo>
                    <a:pt x="397" y="1018"/>
                    <a:pt x="407" y="1011"/>
                    <a:pt x="418" y="1007"/>
                  </a:cubicBezTo>
                  <a:cubicBezTo>
                    <a:pt x="428" y="1003"/>
                    <a:pt x="442" y="991"/>
                    <a:pt x="450" y="9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8AFBE4-0F0A-4CE4-9D50-54D8DBE9C7A1}"/>
              </a:ext>
            </a:extLst>
          </p:cNvPr>
          <p:cNvGrpSpPr/>
          <p:nvPr/>
        </p:nvGrpSpPr>
        <p:grpSpPr>
          <a:xfrm>
            <a:off x="5648385" y="2437568"/>
            <a:ext cx="1080000" cy="1080000"/>
            <a:chOff x="5396626" y="2437568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4753FF7-C0AA-4A10-A28C-8CF2508EF1CF}"/>
                </a:ext>
              </a:extLst>
            </p:cNvPr>
            <p:cNvSpPr/>
            <p:nvPr/>
          </p:nvSpPr>
          <p:spPr bwMode="auto">
            <a:xfrm>
              <a:off x="5396626" y="2437568"/>
              <a:ext cx="1080000" cy="1080000"/>
            </a:xfrm>
            <a:prstGeom prst="ellipse">
              <a:avLst/>
            </a:prstGeom>
            <a:solidFill>
              <a:srgbClr val="ED656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B1708A6-B3E4-4127-9728-766414700CFB}"/>
                </a:ext>
              </a:extLst>
            </p:cNvPr>
            <p:cNvSpPr/>
            <p:nvPr/>
          </p:nvSpPr>
          <p:spPr bwMode="auto">
            <a:xfrm>
              <a:off x="5692067" y="2693635"/>
              <a:ext cx="488785" cy="541700"/>
            </a:xfrm>
            <a:custGeom>
              <a:avLst/>
              <a:gdLst>
                <a:gd name="T0" fmla="*/ 755 w 855"/>
                <a:gd name="T1" fmla="*/ 318 h 1002"/>
                <a:gd name="T2" fmla="*/ 752 w 855"/>
                <a:gd name="T3" fmla="*/ 362 h 1002"/>
                <a:gd name="T4" fmla="*/ 794 w 855"/>
                <a:gd name="T5" fmla="*/ 431 h 1002"/>
                <a:gd name="T6" fmla="*/ 770 w 855"/>
                <a:gd name="T7" fmla="*/ 493 h 1002"/>
                <a:gd name="T8" fmla="*/ 817 w 855"/>
                <a:gd name="T9" fmla="*/ 577 h 1002"/>
                <a:gd name="T10" fmla="*/ 820 w 855"/>
                <a:gd name="T11" fmla="*/ 770 h 1002"/>
                <a:gd name="T12" fmla="*/ 736 w 855"/>
                <a:gd name="T13" fmla="*/ 701 h 1002"/>
                <a:gd name="T14" fmla="*/ 670 w 855"/>
                <a:gd name="T15" fmla="*/ 831 h 1002"/>
                <a:gd name="T16" fmla="*/ 766 w 855"/>
                <a:gd name="T17" fmla="*/ 925 h 1002"/>
                <a:gd name="T18" fmla="*/ 595 w 855"/>
                <a:gd name="T19" fmla="*/ 989 h 1002"/>
                <a:gd name="T20" fmla="*/ 459 w 855"/>
                <a:gd name="T21" fmla="*/ 925 h 1002"/>
                <a:gd name="T22" fmla="*/ 430 w 855"/>
                <a:gd name="T23" fmla="*/ 926 h 1002"/>
                <a:gd name="T24" fmla="*/ 413 w 855"/>
                <a:gd name="T25" fmla="*/ 926 h 1002"/>
                <a:gd name="T26" fmla="*/ 270 w 855"/>
                <a:gd name="T27" fmla="*/ 992 h 1002"/>
                <a:gd name="T28" fmla="*/ 93 w 855"/>
                <a:gd name="T29" fmla="*/ 925 h 1002"/>
                <a:gd name="T30" fmla="*/ 191 w 855"/>
                <a:gd name="T31" fmla="*/ 832 h 1002"/>
                <a:gd name="T32" fmla="*/ 123 w 855"/>
                <a:gd name="T33" fmla="*/ 694 h 1002"/>
                <a:gd name="T34" fmla="*/ 34 w 855"/>
                <a:gd name="T35" fmla="*/ 755 h 1002"/>
                <a:gd name="T36" fmla="*/ 45 w 855"/>
                <a:gd name="T37" fmla="*/ 558 h 1002"/>
                <a:gd name="T38" fmla="*/ 102 w 855"/>
                <a:gd name="T39" fmla="*/ 475 h 1002"/>
                <a:gd name="T40" fmla="*/ 92 w 855"/>
                <a:gd name="T41" fmla="*/ 431 h 1002"/>
                <a:gd name="T42" fmla="*/ 119 w 855"/>
                <a:gd name="T43" fmla="*/ 367 h 1002"/>
                <a:gd name="T44" fmla="*/ 115 w 855"/>
                <a:gd name="T45" fmla="*/ 318 h 1002"/>
                <a:gd name="T46" fmla="*/ 435 w 855"/>
                <a:gd name="T47" fmla="*/ 0 h 1002"/>
                <a:gd name="T48" fmla="*/ 755 w 855"/>
                <a:gd name="T49" fmla="*/ 318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5" h="1002">
                  <a:moveTo>
                    <a:pt x="755" y="318"/>
                  </a:moveTo>
                  <a:cubicBezTo>
                    <a:pt x="755" y="333"/>
                    <a:pt x="754" y="347"/>
                    <a:pt x="752" y="362"/>
                  </a:cubicBezTo>
                  <a:cubicBezTo>
                    <a:pt x="775" y="362"/>
                    <a:pt x="794" y="393"/>
                    <a:pt x="794" y="431"/>
                  </a:cubicBezTo>
                  <a:cubicBezTo>
                    <a:pt x="794" y="458"/>
                    <a:pt x="784" y="482"/>
                    <a:pt x="770" y="493"/>
                  </a:cubicBezTo>
                  <a:cubicBezTo>
                    <a:pt x="788" y="516"/>
                    <a:pt x="804" y="545"/>
                    <a:pt x="817" y="577"/>
                  </a:cubicBezTo>
                  <a:cubicBezTo>
                    <a:pt x="855" y="669"/>
                    <a:pt x="840" y="765"/>
                    <a:pt x="820" y="770"/>
                  </a:cubicBezTo>
                  <a:cubicBezTo>
                    <a:pt x="802" y="774"/>
                    <a:pt x="769" y="745"/>
                    <a:pt x="736" y="701"/>
                  </a:cubicBezTo>
                  <a:cubicBezTo>
                    <a:pt x="729" y="750"/>
                    <a:pt x="705" y="794"/>
                    <a:pt x="670" y="831"/>
                  </a:cubicBezTo>
                  <a:cubicBezTo>
                    <a:pt x="730" y="851"/>
                    <a:pt x="771" y="888"/>
                    <a:pt x="766" y="925"/>
                  </a:cubicBezTo>
                  <a:cubicBezTo>
                    <a:pt x="760" y="972"/>
                    <a:pt x="684" y="1000"/>
                    <a:pt x="595" y="989"/>
                  </a:cubicBezTo>
                  <a:cubicBezTo>
                    <a:pt x="533" y="981"/>
                    <a:pt x="482" y="956"/>
                    <a:pt x="459" y="925"/>
                  </a:cubicBezTo>
                  <a:cubicBezTo>
                    <a:pt x="449" y="926"/>
                    <a:pt x="440" y="926"/>
                    <a:pt x="430" y="926"/>
                  </a:cubicBezTo>
                  <a:cubicBezTo>
                    <a:pt x="424" y="926"/>
                    <a:pt x="419" y="926"/>
                    <a:pt x="413" y="926"/>
                  </a:cubicBezTo>
                  <a:cubicBezTo>
                    <a:pt x="391" y="958"/>
                    <a:pt x="337" y="985"/>
                    <a:pt x="270" y="992"/>
                  </a:cubicBezTo>
                  <a:cubicBezTo>
                    <a:pt x="179" y="1002"/>
                    <a:pt x="100" y="972"/>
                    <a:pt x="93" y="925"/>
                  </a:cubicBezTo>
                  <a:cubicBezTo>
                    <a:pt x="87" y="887"/>
                    <a:pt x="129" y="851"/>
                    <a:pt x="191" y="832"/>
                  </a:cubicBezTo>
                  <a:cubicBezTo>
                    <a:pt x="154" y="794"/>
                    <a:pt x="129" y="746"/>
                    <a:pt x="123" y="694"/>
                  </a:cubicBezTo>
                  <a:cubicBezTo>
                    <a:pt x="86" y="738"/>
                    <a:pt x="49" y="762"/>
                    <a:pt x="34" y="755"/>
                  </a:cubicBezTo>
                  <a:cubicBezTo>
                    <a:pt x="7" y="740"/>
                    <a:pt x="0" y="648"/>
                    <a:pt x="45" y="558"/>
                  </a:cubicBezTo>
                  <a:cubicBezTo>
                    <a:pt x="61" y="525"/>
                    <a:pt x="81" y="497"/>
                    <a:pt x="102" y="475"/>
                  </a:cubicBezTo>
                  <a:cubicBezTo>
                    <a:pt x="96" y="463"/>
                    <a:pt x="92" y="447"/>
                    <a:pt x="92" y="431"/>
                  </a:cubicBezTo>
                  <a:cubicBezTo>
                    <a:pt x="92" y="402"/>
                    <a:pt x="103" y="377"/>
                    <a:pt x="119" y="367"/>
                  </a:cubicBezTo>
                  <a:cubicBezTo>
                    <a:pt x="116" y="351"/>
                    <a:pt x="115" y="334"/>
                    <a:pt x="115" y="318"/>
                  </a:cubicBezTo>
                  <a:cubicBezTo>
                    <a:pt x="115" y="142"/>
                    <a:pt x="258" y="0"/>
                    <a:pt x="435" y="0"/>
                  </a:cubicBezTo>
                  <a:cubicBezTo>
                    <a:pt x="611" y="0"/>
                    <a:pt x="755" y="142"/>
                    <a:pt x="755" y="31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A668CE3-9049-4D26-9F6A-3DCF19BD8DB3}"/>
              </a:ext>
            </a:extLst>
          </p:cNvPr>
          <p:cNvGrpSpPr/>
          <p:nvPr/>
        </p:nvGrpSpPr>
        <p:grpSpPr>
          <a:xfrm>
            <a:off x="2368562" y="2437568"/>
            <a:ext cx="1080000" cy="1080000"/>
            <a:chOff x="2116803" y="2437568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E47EB94-8E64-40B2-8729-CC1570CAB79B}"/>
                </a:ext>
              </a:extLst>
            </p:cNvPr>
            <p:cNvSpPr/>
            <p:nvPr/>
          </p:nvSpPr>
          <p:spPr bwMode="auto">
            <a:xfrm>
              <a:off x="2116803" y="2437568"/>
              <a:ext cx="1080000" cy="1080000"/>
            </a:xfrm>
            <a:prstGeom prst="ellipse">
              <a:avLst/>
            </a:prstGeom>
            <a:solidFill>
              <a:srgbClr val="00AF9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2504568-8DD9-4F39-A73E-AEF044062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4729" y="2680970"/>
              <a:ext cx="594307" cy="552555"/>
            </a:xfrm>
            <a:custGeom>
              <a:avLst/>
              <a:gdLst>
                <a:gd name="T0" fmla="*/ 906 w 964"/>
                <a:gd name="T1" fmla="*/ 144 h 908"/>
                <a:gd name="T2" fmla="*/ 600 w 964"/>
                <a:gd name="T3" fmla="*/ 144 h 908"/>
                <a:gd name="T4" fmla="*/ 710 w 964"/>
                <a:gd name="T5" fmla="*/ 34 h 908"/>
                <a:gd name="T6" fmla="*/ 710 w 964"/>
                <a:gd name="T7" fmla="*/ 7 h 908"/>
                <a:gd name="T8" fmla="*/ 683 w 964"/>
                <a:gd name="T9" fmla="*/ 7 h 908"/>
                <a:gd name="T10" fmla="*/ 547 w 964"/>
                <a:gd name="T11" fmla="*/ 144 h 908"/>
                <a:gd name="T12" fmla="*/ 412 w 964"/>
                <a:gd name="T13" fmla="*/ 144 h 908"/>
                <a:gd name="T14" fmla="*/ 275 w 964"/>
                <a:gd name="T15" fmla="*/ 7 h 908"/>
                <a:gd name="T16" fmla="*/ 248 w 964"/>
                <a:gd name="T17" fmla="*/ 7 h 908"/>
                <a:gd name="T18" fmla="*/ 248 w 964"/>
                <a:gd name="T19" fmla="*/ 34 h 908"/>
                <a:gd name="T20" fmla="*/ 358 w 964"/>
                <a:gd name="T21" fmla="*/ 144 h 908"/>
                <a:gd name="T22" fmla="*/ 58 w 964"/>
                <a:gd name="T23" fmla="*/ 144 h 908"/>
                <a:gd name="T24" fmla="*/ 0 w 964"/>
                <a:gd name="T25" fmla="*/ 202 h 908"/>
                <a:gd name="T26" fmla="*/ 0 w 964"/>
                <a:gd name="T27" fmla="*/ 709 h 908"/>
                <a:gd name="T28" fmla="*/ 0 w 964"/>
                <a:gd name="T29" fmla="*/ 850 h 908"/>
                <a:gd name="T30" fmla="*/ 58 w 964"/>
                <a:gd name="T31" fmla="*/ 908 h 908"/>
                <a:gd name="T32" fmla="*/ 906 w 964"/>
                <a:gd name="T33" fmla="*/ 908 h 908"/>
                <a:gd name="T34" fmla="*/ 964 w 964"/>
                <a:gd name="T35" fmla="*/ 850 h 908"/>
                <a:gd name="T36" fmla="*/ 964 w 964"/>
                <a:gd name="T37" fmla="*/ 709 h 908"/>
                <a:gd name="T38" fmla="*/ 964 w 964"/>
                <a:gd name="T39" fmla="*/ 202 h 908"/>
                <a:gd name="T40" fmla="*/ 906 w 964"/>
                <a:gd name="T41" fmla="*/ 144 h 908"/>
                <a:gd name="T42" fmla="*/ 607 w 964"/>
                <a:gd name="T43" fmla="*/ 464 h 908"/>
                <a:gd name="T44" fmla="*/ 415 w 964"/>
                <a:gd name="T45" fmla="*/ 349 h 908"/>
                <a:gd name="T46" fmla="*/ 405 w 964"/>
                <a:gd name="T47" fmla="*/ 349 h 908"/>
                <a:gd name="T48" fmla="*/ 400 w 964"/>
                <a:gd name="T49" fmla="*/ 357 h 908"/>
                <a:gd name="T50" fmla="*/ 400 w 964"/>
                <a:gd name="T51" fmla="*/ 587 h 908"/>
                <a:gd name="T52" fmla="*/ 405 w 964"/>
                <a:gd name="T53" fmla="*/ 596 h 908"/>
                <a:gd name="T54" fmla="*/ 410 w 964"/>
                <a:gd name="T55" fmla="*/ 597 h 908"/>
                <a:gd name="T56" fmla="*/ 415 w 964"/>
                <a:gd name="T57" fmla="*/ 595 h 908"/>
                <a:gd name="T58" fmla="*/ 607 w 964"/>
                <a:gd name="T59" fmla="*/ 480 h 908"/>
                <a:gd name="T60" fmla="*/ 612 w 964"/>
                <a:gd name="T61" fmla="*/ 472 h 908"/>
                <a:gd name="T62" fmla="*/ 607 w 964"/>
                <a:gd name="T63" fmla="*/ 464 h 908"/>
                <a:gd name="T64" fmla="*/ 926 w 964"/>
                <a:gd name="T65" fmla="*/ 709 h 908"/>
                <a:gd name="T66" fmla="*/ 926 w 964"/>
                <a:gd name="T67" fmla="*/ 709 h 908"/>
                <a:gd name="T68" fmla="*/ 906 w 964"/>
                <a:gd name="T69" fmla="*/ 729 h 908"/>
                <a:gd name="T70" fmla="*/ 58 w 964"/>
                <a:gd name="T71" fmla="*/ 729 h 908"/>
                <a:gd name="T72" fmla="*/ 37 w 964"/>
                <a:gd name="T73" fmla="*/ 709 h 908"/>
                <a:gd name="T74" fmla="*/ 37 w 964"/>
                <a:gd name="T75" fmla="*/ 202 h 908"/>
                <a:gd name="T76" fmla="*/ 58 w 964"/>
                <a:gd name="T77" fmla="*/ 181 h 908"/>
                <a:gd name="T78" fmla="*/ 906 w 964"/>
                <a:gd name="T79" fmla="*/ 181 h 908"/>
                <a:gd name="T80" fmla="*/ 926 w 964"/>
                <a:gd name="T81" fmla="*/ 202 h 908"/>
                <a:gd name="T82" fmla="*/ 926 w 964"/>
                <a:gd name="T83" fmla="*/ 709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4" h="908">
                  <a:moveTo>
                    <a:pt x="906" y="144"/>
                  </a:moveTo>
                  <a:lnTo>
                    <a:pt x="600" y="144"/>
                  </a:lnTo>
                  <a:lnTo>
                    <a:pt x="710" y="34"/>
                  </a:lnTo>
                  <a:cubicBezTo>
                    <a:pt x="717" y="26"/>
                    <a:pt x="717" y="15"/>
                    <a:pt x="710" y="7"/>
                  </a:cubicBezTo>
                  <a:cubicBezTo>
                    <a:pt x="702" y="0"/>
                    <a:pt x="691" y="0"/>
                    <a:pt x="683" y="7"/>
                  </a:cubicBezTo>
                  <a:lnTo>
                    <a:pt x="547" y="144"/>
                  </a:lnTo>
                  <a:lnTo>
                    <a:pt x="412" y="144"/>
                  </a:lnTo>
                  <a:lnTo>
                    <a:pt x="275" y="7"/>
                  </a:lnTo>
                  <a:cubicBezTo>
                    <a:pt x="268" y="0"/>
                    <a:pt x="256" y="0"/>
                    <a:pt x="248" y="7"/>
                  </a:cubicBezTo>
                  <a:cubicBezTo>
                    <a:pt x="241" y="15"/>
                    <a:pt x="241" y="26"/>
                    <a:pt x="248" y="34"/>
                  </a:cubicBezTo>
                  <a:lnTo>
                    <a:pt x="358" y="144"/>
                  </a:lnTo>
                  <a:lnTo>
                    <a:pt x="58" y="144"/>
                  </a:lnTo>
                  <a:cubicBezTo>
                    <a:pt x="26" y="144"/>
                    <a:pt x="0" y="170"/>
                    <a:pt x="0" y="202"/>
                  </a:cubicBezTo>
                  <a:lnTo>
                    <a:pt x="0" y="709"/>
                  </a:lnTo>
                  <a:lnTo>
                    <a:pt x="0" y="850"/>
                  </a:lnTo>
                  <a:cubicBezTo>
                    <a:pt x="0" y="882"/>
                    <a:pt x="26" y="908"/>
                    <a:pt x="58" y="908"/>
                  </a:cubicBezTo>
                  <a:lnTo>
                    <a:pt x="906" y="908"/>
                  </a:lnTo>
                  <a:cubicBezTo>
                    <a:pt x="938" y="908"/>
                    <a:pt x="964" y="882"/>
                    <a:pt x="964" y="850"/>
                  </a:cubicBezTo>
                  <a:lnTo>
                    <a:pt x="964" y="709"/>
                  </a:lnTo>
                  <a:lnTo>
                    <a:pt x="964" y="202"/>
                  </a:lnTo>
                  <a:cubicBezTo>
                    <a:pt x="964" y="170"/>
                    <a:pt x="938" y="144"/>
                    <a:pt x="906" y="144"/>
                  </a:cubicBezTo>
                  <a:close/>
                  <a:moveTo>
                    <a:pt x="607" y="464"/>
                  </a:moveTo>
                  <a:lnTo>
                    <a:pt x="415" y="349"/>
                  </a:lnTo>
                  <a:cubicBezTo>
                    <a:pt x="412" y="347"/>
                    <a:pt x="408" y="347"/>
                    <a:pt x="405" y="349"/>
                  </a:cubicBezTo>
                  <a:cubicBezTo>
                    <a:pt x="402" y="350"/>
                    <a:pt x="400" y="354"/>
                    <a:pt x="400" y="357"/>
                  </a:cubicBezTo>
                  <a:lnTo>
                    <a:pt x="400" y="587"/>
                  </a:lnTo>
                  <a:cubicBezTo>
                    <a:pt x="400" y="591"/>
                    <a:pt x="402" y="594"/>
                    <a:pt x="405" y="596"/>
                  </a:cubicBezTo>
                  <a:cubicBezTo>
                    <a:pt x="407" y="596"/>
                    <a:pt x="408" y="597"/>
                    <a:pt x="410" y="597"/>
                  </a:cubicBezTo>
                  <a:cubicBezTo>
                    <a:pt x="411" y="597"/>
                    <a:pt x="413" y="596"/>
                    <a:pt x="415" y="595"/>
                  </a:cubicBezTo>
                  <a:lnTo>
                    <a:pt x="607" y="480"/>
                  </a:lnTo>
                  <a:cubicBezTo>
                    <a:pt x="610" y="479"/>
                    <a:pt x="612" y="475"/>
                    <a:pt x="612" y="472"/>
                  </a:cubicBezTo>
                  <a:cubicBezTo>
                    <a:pt x="612" y="469"/>
                    <a:pt x="610" y="466"/>
                    <a:pt x="607" y="464"/>
                  </a:cubicBezTo>
                  <a:close/>
                  <a:moveTo>
                    <a:pt x="926" y="709"/>
                  </a:moveTo>
                  <a:lnTo>
                    <a:pt x="926" y="709"/>
                  </a:lnTo>
                  <a:cubicBezTo>
                    <a:pt x="926" y="720"/>
                    <a:pt x="917" y="729"/>
                    <a:pt x="906" y="729"/>
                  </a:cubicBezTo>
                  <a:lnTo>
                    <a:pt x="58" y="729"/>
                  </a:lnTo>
                  <a:cubicBezTo>
                    <a:pt x="46" y="729"/>
                    <a:pt x="37" y="720"/>
                    <a:pt x="37" y="709"/>
                  </a:cubicBezTo>
                  <a:lnTo>
                    <a:pt x="37" y="202"/>
                  </a:lnTo>
                  <a:cubicBezTo>
                    <a:pt x="37" y="191"/>
                    <a:pt x="46" y="181"/>
                    <a:pt x="58" y="181"/>
                  </a:cubicBezTo>
                  <a:lnTo>
                    <a:pt x="906" y="181"/>
                  </a:lnTo>
                  <a:cubicBezTo>
                    <a:pt x="917" y="181"/>
                    <a:pt x="926" y="191"/>
                    <a:pt x="926" y="202"/>
                  </a:cubicBezTo>
                  <a:lnTo>
                    <a:pt x="926" y="70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pic>
        <p:nvPicPr>
          <p:cNvPr id="13" name="Picture 8">
            <a:extLst>
              <a:ext uri="{FF2B5EF4-FFF2-40B4-BE49-F238E27FC236}">
                <a16:creationId xmlns:a16="http://schemas.microsoft.com/office/drawing/2014/main" id="{0F2A2728-02B1-4770-9CA5-E0EA060C8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266" y="1230803"/>
            <a:ext cx="4309903" cy="457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61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A31C6B-F0D0-4285-96E5-77AB795BA4E6}"/>
              </a:ext>
            </a:extLst>
          </p:cNvPr>
          <p:cNvSpPr txBox="1"/>
          <p:nvPr/>
        </p:nvSpPr>
        <p:spPr>
          <a:xfrm>
            <a:off x="2026573" y="379001"/>
            <a:ext cx="8854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Pre-class task 1: How to gain wisdom?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613DD8D-2671-496F-B650-6BF5EF3E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589" y="1284266"/>
            <a:ext cx="3666754" cy="543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3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2E097E3-FA1A-4D85-8B4B-B86BA82D7E11}"/>
              </a:ext>
            </a:extLst>
          </p:cNvPr>
          <p:cNvSpPr txBox="1"/>
          <p:nvPr/>
        </p:nvSpPr>
        <p:spPr>
          <a:xfrm>
            <a:off x="2026573" y="379001"/>
            <a:ext cx="8854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Pre-class task 2: Questionnaire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E732E-3A3C-4CD8-94AC-407818AFD8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b="10337"/>
          <a:stretch/>
        </p:blipFill>
        <p:spPr bwMode="auto">
          <a:xfrm>
            <a:off x="3235200" y="1223451"/>
            <a:ext cx="6760192" cy="4411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124D3F-3AFF-41FB-AA14-7FCE3D2AC072}"/>
              </a:ext>
            </a:extLst>
          </p:cNvPr>
          <p:cNvSpPr txBox="1"/>
          <p:nvPr/>
        </p:nvSpPr>
        <p:spPr>
          <a:xfrm>
            <a:off x="4616546" y="5894224"/>
            <a:ext cx="3674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wisdom</a:t>
            </a:r>
            <a:r>
              <a:rPr lang="en-US" altLang="zh-CN" sz="3600" b="1" i="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endParaRPr lang="zh-CN" altLang="en-US" sz="3600" b="1" i="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84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4A9F59F-939B-4D88-B014-4BD8AD74B86C}"/>
              </a:ext>
            </a:extLst>
          </p:cNvPr>
          <p:cNvSpPr txBox="1"/>
          <p:nvPr/>
        </p:nvSpPr>
        <p:spPr>
          <a:xfrm>
            <a:off x="2868069" y="5402483"/>
            <a:ext cx="851621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What is expository text? –Definition; Types &amp; Examples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1C33BB-5E44-4F85-9CB0-D9AB16A0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296" y="1583142"/>
            <a:ext cx="5249008" cy="3305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C85CE3-72F7-4858-82C2-672452C3ABB0}"/>
              </a:ext>
            </a:extLst>
          </p:cNvPr>
          <p:cNvSpPr txBox="1"/>
          <p:nvPr/>
        </p:nvSpPr>
        <p:spPr>
          <a:xfrm>
            <a:off x="2026573" y="379001"/>
            <a:ext cx="8854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Pre-class task 3: Shoot a macro-class </a:t>
            </a:r>
          </a:p>
        </p:txBody>
      </p:sp>
    </p:spTree>
    <p:extLst>
      <p:ext uri="{BB962C8B-B14F-4D97-AF65-F5344CB8AC3E}">
        <p14:creationId xmlns:p14="http://schemas.microsoft.com/office/powerpoint/2010/main" val="127361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2">
            <a:extLst>
              <a:ext uri="{FF2B5EF4-FFF2-40B4-BE49-F238E27FC236}">
                <a16:creationId xmlns:a16="http://schemas.microsoft.com/office/drawing/2014/main" id="{772624F2-90A1-4FA3-9DE0-110FCBBCD989}"/>
              </a:ext>
            </a:extLst>
          </p:cNvPr>
          <p:cNvSpPr>
            <a:spLocks noEditPoints="1"/>
          </p:cNvSpPr>
          <p:nvPr/>
        </p:nvSpPr>
        <p:spPr bwMode="auto">
          <a:xfrm>
            <a:off x="8578342" y="5603190"/>
            <a:ext cx="696545" cy="698752"/>
          </a:xfrm>
          <a:custGeom>
            <a:avLst/>
            <a:gdLst>
              <a:gd name="T0" fmla="*/ 142 w 803"/>
              <a:gd name="T1" fmla="*/ 552 h 803"/>
              <a:gd name="T2" fmla="*/ 661 w 803"/>
              <a:gd name="T3" fmla="*/ 252 h 803"/>
              <a:gd name="T4" fmla="*/ 578 w 803"/>
              <a:gd name="T5" fmla="*/ 706 h 803"/>
              <a:gd name="T6" fmla="*/ 226 w 803"/>
              <a:gd name="T7" fmla="*/ 97 h 803"/>
              <a:gd name="T8" fmla="*/ 578 w 803"/>
              <a:gd name="T9" fmla="*/ 706 h 803"/>
              <a:gd name="T10" fmla="*/ 187 w 803"/>
              <a:gd name="T11" fmla="*/ 525 h 803"/>
              <a:gd name="T12" fmla="*/ 616 w 803"/>
              <a:gd name="T13" fmla="*/ 278 h 803"/>
              <a:gd name="T14" fmla="*/ 536 w 803"/>
              <a:gd name="T15" fmla="*/ 634 h 803"/>
              <a:gd name="T16" fmla="*/ 267 w 803"/>
              <a:gd name="T17" fmla="*/ 169 h 803"/>
              <a:gd name="T18" fmla="*/ 536 w 803"/>
              <a:gd name="T19" fmla="*/ 634 h 803"/>
              <a:gd name="T20" fmla="*/ 402 w 803"/>
              <a:gd name="T21" fmla="*/ 440 h 803"/>
              <a:gd name="T22" fmla="*/ 402 w 803"/>
              <a:gd name="T23" fmla="*/ 364 h 803"/>
              <a:gd name="T24" fmla="*/ 419 w 803"/>
              <a:gd name="T25" fmla="*/ 185 h 803"/>
              <a:gd name="T26" fmla="*/ 401 w 803"/>
              <a:gd name="T27" fmla="*/ 201 h 803"/>
              <a:gd name="T28" fmla="*/ 384 w 803"/>
              <a:gd name="T29" fmla="*/ 158 h 803"/>
              <a:gd name="T30" fmla="*/ 403 w 803"/>
              <a:gd name="T31" fmla="*/ 142 h 803"/>
              <a:gd name="T32" fmla="*/ 419 w 803"/>
              <a:gd name="T33" fmla="*/ 185 h 803"/>
              <a:gd name="T34" fmla="*/ 403 w 803"/>
              <a:gd name="T35" fmla="*/ 662 h 803"/>
              <a:gd name="T36" fmla="*/ 384 w 803"/>
              <a:gd name="T37" fmla="*/ 645 h 803"/>
              <a:gd name="T38" fmla="*/ 401 w 803"/>
              <a:gd name="T39" fmla="*/ 602 h 803"/>
              <a:gd name="T40" fmla="*/ 419 w 803"/>
              <a:gd name="T41" fmla="*/ 618 h 803"/>
              <a:gd name="T42" fmla="*/ 185 w 803"/>
              <a:gd name="T43" fmla="*/ 381 h 803"/>
              <a:gd name="T44" fmla="*/ 201 w 803"/>
              <a:gd name="T45" fmla="*/ 400 h 803"/>
              <a:gd name="T46" fmla="*/ 158 w 803"/>
              <a:gd name="T47" fmla="*/ 416 h 803"/>
              <a:gd name="T48" fmla="*/ 142 w 803"/>
              <a:gd name="T49" fmla="*/ 398 h 803"/>
              <a:gd name="T50" fmla="*/ 185 w 803"/>
              <a:gd name="T51" fmla="*/ 381 h 803"/>
              <a:gd name="T52" fmla="*/ 662 w 803"/>
              <a:gd name="T53" fmla="*/ 398 h 803"/>
              <a:gd name="T54" fmla="*/ 645 w 803"/>
              <a:gd name="T55" fmla="*/ 416 h 803"/>
              <a:gd name="T56" fmla="*/ 602 w 803"/>
              <a:gd name="T57" fmla="*/ 400 h 803"/>
              <a:gd name="T58" fmla="*/ 618 w 803"/>
              <a:gd name="T59" fmla="*/ 381 h 803"/>
              <a:gd name="T60" fmla="*/ 423 w 803"/>
              <a:gd name="T61" fmla="*/ 401 h 803"/>
              <a:gd name="T62" fmla="*/ 381 w 803"/>
              <a:gd name="T63" fmla="*/ 401 h 803"/>
              <a:gd name="T64" fmla="*/ 402 w 803"/>
              <a:gd name="T65" fmla="*/ 235 h 803"/>
              <a:gd name="T66" fmla="*/ 423 w 803"/>
              <a:gd name="T67" fmla="*/ 401 h 803"/>
              <a:gd name="T68" fmla="*/ 305 w 803"/>
              <a:gd name="T69" fmla="*/ 501 h 803"/>
              <a:gd name="T70" fmla="*/ 384 w 803"/>
              <a:gd name="T71" fmla="*/ 392 h 803"/>
              <a:gd name="T72" fmla="*/ 413 w 803"/>
              <a:gd name="T73" fmla="*/ 422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3">
                <a:moveTo>
                  <a:pt x="252" y="142"/>
                </a:moveTo>
                <a:cubicBezTo>
                  <a:pt x="109" y="225"/>
                  <a:pt x="59" y="408"/>
                  <a:pt x="142" y="552"/>
                </a:cubicBezTo>
                <a:cubicBezTo>
                  <a:pt x="225" y="695"/>
                  <a:pt x="408" y="744"/>
                  <a:pt x="551" y="661"/>
                </a:cubicBezTo>
                <a:cubicBezTo>
                  <a:pt x="695" y="579"/>
                  <a:pt x="744" y="395"/>
                  <a:pt x="661" y="252"/>
                </a:cubicBezTo>
                <a:cubicBezTo>
                  <a:pt x="579" y="109"/>
                  <a:pt x="395" y="59"/>
                  <a:pt x="252" y="142"/>
                </a:cubicBezTo>
                <a:close/>
                <a:moveTo>
                  <a:pt x="578" y="706"/>
                </a:moveTo>
                <a:cubicBezTo>
                  <a:pt x="410" y="803"/>
                  <a:pt x="194" y="746"/>
                  <a:pt x="97" y="578"/>
                </a:cubicBezTo>
                <a:cubicBezTo>
                  <a:pt x="0" y="410"/>
                  <a:pt x="58" y="194"/>
                  <a:pt x="226" y="97"/>
                </a:cubicBezTo>
                <a:cubicBezTo>
                  <a:pt x="394" y="0"/>
                  <a:pt x="609" y="58"/>
                  <a:pt x="706" y="226"/>
                </a:cubicBezTo>
                <a:cubicBezTo>
                  <a:pt x="803" y="394"/>
                  <a:pt x="746" y="609"/>
                  <a:pt x="578" y="706"/>
                </a:cubicBezTo>
                <a:close/>
                <a:moveTo>
                  <a:pt x="278" y="187"/>
                </a:moveTo>
                <a:cubicBezTo>
                  <a:pt x="160" y="255"/>
                  <a:pt x="119" y="407"/>
                  <a:pt x="187" y="525"/>
                </a:cubicBezTo>
                <a:cubicBezTo>
                  <a:pt x="255" y="644"/>
                  <a:pt x="407" y="684"/>
                  <a:pt x="525" y="616"/>
                </a:cubicBezTo>
                <a:cubicBezTo>
                  <a:pt x="644" y="548"/>
                  <a:pt x="684" y="396"/>
                  <a:pt x="616" y="278"/>
                </a:cubicBezTo>
                <a:cubicBezTo>
                  <a:pt x="548" y="160"/>
                  <a:pt x="396" y="119"/>
                  <a:pt x="278" y="187"/>
                </a:cubicBezTo>
                <a:close/>
                <a:moveTo>
                  <a:pt x="536" y="634"/>
                </a:moveTo>
                <a:cubicBezTo>
                  <a:pt x="408" y="708"/>
                  <a:pt x="243" y="664"/>
                  <a:pt x="169" y="536"/>
                </a:cubicBezTo>
                <a:cubicBezTo>
                  <a:pt x="95" y="408"/>
                  <a:pt x="139" y="243"/>
                  <a:pt x="267" y="169"/>
                </a:cubicBezTo>
                <a:cubicBezTo>
                  <a:pt x="396" y="95"/>
                  <a:pt x="560" y="139"/>
                  <a:pt x="634" y="267"/>
                </a:cubicBezTo>
                <a:cubicBezTo>
                  <a:pt x="708" y="396"/>
                  <a:pt x="664" y="560"/>
                  <a:pt x="536" y="634"/>
                </a:cubicBezTo>
                <a:close/>
                <a:moveTo>
                  <a:pt x="439" y="402"/>
                </a:moveTo>
                <a:cubicBezTo>
                  <a:pt x="439" y="423"/>
                  <a:pt x="423" y="440"/>
                  <a:pt x="402" y="440"/>
                </a:cubicBezTo>
                <a:cubicBezTo>
                  <a:pt x="381" y="440"/>
                  <a:pt x="364" y="423"/>
                  <a:pt x="364" y="402"/>
                </a:cubicBezTo>
                <a:cubicBezTo>
                  <a:pt x="364" y="381"/>
                  <a:pt x="381" y="364"/>
                  <a:pt x="402" y="364"/>
                </a:cubicBezTo>
                <a:cubicBezTo>
                  <a:pt x="423" y="364"/>
                  <a:pt x="439" y="381"/>
                  <a:pt x="439" y="402"/>
                </a:cubicBezTo>
                <a:close/>
                <a:moveTo>
                  <a:pt x="419" y="185"/>
                </a:moveTo>
                <a:cubicBezTo>
                  <a:pt x="419" y="194"/>
                  <a:pt x="412" y="201"/>
                  <a:pt x="403" y="201"/>
                </a:cubicBezTo>
                <a:lnTo>
                  <a:pt x="401" y="201"/>
                </a:lnTo>
                <a:cubicBezTo>
                  <a:pt x="392" y="201"/>
                  <a:pt x="384" y="194"/>
                  <a:pt x="384" y="185"/>
                </a:cubicBezTo>
                <a:lnTo>
                  <a:pt x="384" y="158"/>
                </a:lnTo>
                <a:cubicBezTo>
                  <a:pt x="384" y="149"/>
                  <a:pt x="392" y="142"/>
                  <a:pt x="401" y="142"/>
                </a:cubicBezTo>
                <a:lnTo>
                  <a:pt x="403" y="142"/>
                </a:lnTo>
                <a:cubicBezTo>
                  <a:pt x="412" y="142"/>
                  <a:pt x="419" y="149"/>
                  <a:pt x="419" y="158"/>
                </a:cubicBezTo>
                <a:lnTo>
                  <a:pt x="419" y="185"/>
                </a:lnTo>
                <a:close/>
                <a:moveTo>
                  <a:pt x="419" y="645"/>
                </a:moveTo>
                <a:cubicBezTo>
                  <a:pt x="419" y="654"/>
                  <a:pt x="412" y="662"/>
                  <a:pt x="403" y="662"/>
                </a:cubicBezTo>
                <a:lnTo>
                  <a:pt x="401" y="662"/>
                </a:lnTo>
                <a:cubicBezTo>
                  <a:pt x="392" y="662"/>
                  <a:pt x="384" y="654"/>
                  <a:pt x="384" y="645"/>
                </a:cubicBezTo>
                <a:lnTo>
                  <a:pt x="384" y="618"/>
                </a:lnTo>
                <a:cubicBezTo>
                  <a:pt x="384" y="609"/>
                  <a:pt x="392" y="602"/>
                  <a:pt x="401" y="602"/>
                </a:cubicBezTo>
                <a:lnTo>
                  <a:pt x="403" y="602"/>
                </a:lnTo>
                <a:cubicBezTo>
                  <a:pt x="412" y="602"/>
                  <a:pt x="419" y="609"/>
                  <a:pt x="419" y="618"/>
                </a:cubicBezTo>
                <a:lnTo>
                  <a:pt x="419" y="645"/>
                </a:lnTo>
                <a:close/>
                <a:moveTo>
                  <a:pt x="185" y="381"/>
                </a:moveTo>
                <a:cubicBezTo>
                  <a:pt x="194" y="381"/>
                  <a:pt x="201" y="389"/>
                  <a:pt x="201" y="398"/>
                </a:cubicBezTo>
                <a:lnTo>
                  <a:pt x="201" y="400"/>
                </a:lnTo>
                <a:cubicBezTo>
                  <a:pt x="201" y="409"/>
                  <a:pt x="194" y="416"/>
                  <a:pt x="185" y="416"/>
                </a:cubicBezTo>
                <a:lnTo>
                  <a:pt x="158" y="416"/>
                </a:lnTo>
                <a:cubicBezTo>
                  <a:pt x="149" y="416"/>
                  <a:pt x="142" y="409"/>
                  <a:pt x="142" y="400"/>
                </a:cubicBezTo>
                <a:lnTo>
                  <a:pt x="142" y="398"/>
                </a:lnTo>
                <a:cubicBezTo>
                  <a:pt x="142" y="389"/>
                  <a:pt x="149" y="381"/>
                  <a:pt x="158" y="381"/>
                </a:cubicBezTo>
                <a:lnTo>
                  <a:pt x="185" y="381"/>
                </a:lnTo>
                <a:close/>
                <a:moveTo>
                  <a:pt x="645" y="381"/>
                </a:moveTo>
                <a:cubicBezTo>
                  <a:pt x="654" y="381"/>
                  <a:pt x="662" y="389"/>
                  <a:pt x="662" y="398"/>
                </a:cubicBezTo>
                <a:lnTo>
                  <a:pt x="662" y="400"/>
                </a:lnTo>
                <a:cubicBezTo>
                  <a:pt x="662" y="409"/>
                  <a:pt x="654" y="416"/>
                  <a:pt x="645" y="416"/>
                </a:cubicBezTo>
                <a:lnTo>
                  <a:pt x="618" y="416"/>
                </a:lnTo>
                <a:cubicBezTo>
                  <a:pt x="609" y="416"/>
                  <a:pt x="602" y="409"/>
                  <a:pt x="602" y="400"/>
                </a:cubicBezTo>
                <a:lnTo>
                  <a:pt x="602" y="398"/>
                </a:lnTo>
                <a:cubicBezTo>
                  <a:pt x="602" y="389"/>
                  <a:pt x="609" y="381"/>
                  <a:pt x="618" y="381"/>
                </a:cubicBezTo>
                <a:lnTo>
                  <a:pt x="645" y="381"/>
                </a:lnTo>
                <a:close/>
                <a:moveTo>
                  <a:pt x="423" y="401"/>
                </a:moveTo>
                <a:cubicBezTo>
                  <a:pt x="423" y="413"/>
                  <a:pt x="414" y="423"/>
                  <a:pt x="402" y="423"/>
                </a:cubicBezTo>
                <a:cubicBezTo>
                  <a:pt x="391" y="423"/>
                  <a:pt x="381" y="413"/>
                  <a:pt x="381" y="401"/>
                </a:cubicBezTo>
                <a:lnTo>
                  <a:pt x="381" y="256"/>
                </a:lnTo>
                <a:cubicBezTo>
                  <a:pt x="381" y="245"/>
                  <a:pt x="391" y="235"/>
                  <a:pt x="402" y="235"/>
                </a:cubicBezTo>
                <a:cubicBezTo>
                  <a:pt x="414" y="235"/>
                  <a:pt x="423" y="245"/>
                  <a:pt x="423" y="256"/>
                </a:cubicBezTo>
                <a:lnTo>
                  <a:pt x="423" y="401"/>
                </a:lnTo>
                <a:close/>
                <a:moveTo>
                  <a:pt x="337" y="499"/>
                </a:moveTo>
                <a:cubicBezTo>
                  <a:pt x="327" y="508"/>
                  <a:pt x="313" y="509"/>
                  <a:pt x="305" y="501"/>
                </a:cubicBezTo>
                <a:cubicBezTo>
                  <a:pt x="297" y="492"/>
                  <a:pt x="298" y="478"/>
                  <a:pt x="307" y="469"/>
                </a:cubicBezTo>
                <a:lnTo>
                  <a:pt x="384" y="392"/>
                </a:lnTo>
                <a:cubicBezTo>
                  <a:pt x="393" y="383"/>
                  <a:pt x="407" y="382"/>
                  <a:pt x="415" y="391"/>
                </a:cubicBezTo>
                <a:cubicBezTo>
                  <a:pt x="423" y="399"/>
                  <a:pt x="422" y="413"/>
                  <a:pt x="413" y="422"/>
                </a:cubicBezTo>
                <a:lnTo>
                  <a:pt x="337" y="49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D36240AC-FE3E-4FC2-9151-00A34D0577C6}"/>
              </a:ext>
            </a:extLst>
          </p:cNvPr>
          <p:cNvSpPr txBox="1"/>
          <p:nvPr/>
        </p:nvSpPr>
        <p:spPr>
          <a:xfrm>
            <a:off x="9274887" y="5660178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总计：</a:t>
            </a:r>
            <a:r>
              <a:rPr lang="en-US" altLang="zh-CN" sz="3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7C2C8A9-269D-48C9-A320-D158458EEA13}"/>
              </a:ext>
            </a:extLst>
          </p:cNvPr>
          <p:cNvGrpSpPr/>
          <p:nvPr/>
        </p:nvGrpSpPr>
        <p:grpSpPr>
          <a:xfrm>
            <a:off x="1869821" y="916688"/>
            <a:ext cx="10057004" cy="5585309"/>
            <a:chOff x="1985568" y="754642"/>
            <a:chExt cx="10057004" cy="558530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CD727BC-47CD-4ABA-AF6A-5527125E00BB}"/>
                </a:ext>
              </a:extLst>
            </p:cNvPr>
            <p:cNvGrpSpPr/>
            <p:nvPr/>
          </p:nvGrpSpPr>
          <p:grpSpPr>
            <a:xfrm>
              <a:off x="1985568" y="4221742"/>
              <a:ext cx="1656000" cy="1656000"/>
              <a:chOff x="1985568" y="4221742"/>
              <a:chExt cx="1656000" cy="1656000"/>
            </a:xfrm>
          </p:grpSpPr>
          <p:sp>
            <p:nvSpPr>
              <p:cNvPr id="2" name="Freeform 6">
                <a:extLst>
                  <a:ext uri="{FF2B5EF4-FFF2-40B4-BE49-F238E27FC236}">
                    <a16:creationId xmlns:a16="http://schemas.microsoft.com/office/drawing/2014/main" id="{901A03D2-EFB2-455F-B79E-99A2AAFFAEBB}"/>
                  </a:ext>
                </a:extLst>
              </p:cNvPr>
              <p:cNvSpPr/>
              <p:nvPr/>
            </p:nvSpPr>
            <p:spPr bwMode="auto">
              <a:xfrm>
                <a:off x="1985568" y="4221742"/>
                <a:ext cx="1656000" cy="1656000"/>
              </a:xfrm>
              <a:custGeom>
                <a:avLst/>
                <a:gdLst>
                  <a:gd name="T0" fmla="*/ 594 w 1588"/>
                  <a:gd name="T1" fmla="*/ 111 h 1588"/>
                  <a:gd name="T2" fmla="*/ 1477 w 1588"/>
                  <a:gd name="T3" fmla="*/ 593 h 1588"/>
                  <a:gd name="T4" fmla="*/ 994 w 1588"/>
                  <a:gd name="T5" fmla="*/ 1477 h 1588"/>
                  <a:gd name="T6" fmla="*/ 111 w 1588"/>
                  <a:gd name="T7" fmla="*/ 994 h 1588"/>
                  <a:gd name="T8" fmla="*/ 594 w 1588"/>
                  <a:gd name="T9" fmla="*/ 111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8" h="1588">
                    <a:moveTo>
                      <a:pt x="594" y="111"/>
                    </a:moveTo>
                    <a:cubicBezTo>
                      <a:pt x="971" y="0"/>
                      <a:pt x="1367" y="216"/>
                      <a:pt x="1477" y="593"/>
                    </a:cubicBezTo>
                    <a:cubicBezTo>
                      <a:pt x="1588" y="971"/>
                      <a:pt x="1372" y="1366"/>
                      <a:pt x="994" y="1477"/>
                    </a:cubicBezTo>
                    <a:cubicBezTo>
                      <a:pt x="617" y="1588"/>
                      <a:pt x="221" y="1371"/>
                      <a:pt x="111" y="994"/>
                    </a:cubicBezTo>
                    <a:cubicBezTo>
                      <a:pt x="0" y="617"/>
                      <a:pt x="216" y="221"/>
                      <a:pt x="594" y="111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B210615-603A-4AA9-9622-ECBB833E4B87}"/>
                  </a:ext>
                </a:extLst>
              </p:cNvPr>
              <p:cNvSpPr/>
              <p:nvPr/>
            </p:nvSpPr>
            <p:spPr>
              <a:xfrm>
                <a:off x="2104254" y="4838587"/>
                <a:ext cx="13530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Lead-in</a:t>
                </a:r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4163E70-7E75-4B7A-9CC6-758ADEB33360}"/>
                </a:ext>
              </a:extLst>
            </p:cNvPr>
            <p:cNvGrpSpPr/>
            <p:nvPr/>
          </p:nvGrpSpPr>
          <p:grpSpPr>
            <a:xfrm>
              <a:off x="3619596" y="3528004"/>
              <a:ext cx="1656000" cy="1656000"/>
              <a:chOff x="3619596" y="3528004"/>
              <a:chExt cx="1656000" cy="1656000"/>
            </a:xfrm>
          </p:grpSpPr>
          <p:sp>
            <p:nvSpPr>
              <p:cNvPr id="3" name="Freeform 7">
                <a:extLst>
                  <a:ext uri="{FF2B5EF4-FFF2-40B4-BE49-F238E27FC236}">
                    <a16:creationId xmlns:a16="http://schemas.microsoft.com/office/drawing/2014/main" id="{011AA944-DE49-43CB-84BF-C7BFAA671B99}"/>
                  </a:ext>
                </a:extLst>
              </p:cNvPr>
              <p:cNvSpPr/>
              <p:nvPr/>
            </p:nvSpPr>
            <p:spPr bwMode="auto">
              <a:xfrm>
                <a:off x="3619596" y="3528004"/>
                <a:ext cx="1656000" cy="1656000"/>
              </a:xfrm>
              <a:custGeom>
                <a:avLst/>
                <a:gdLst>
                  <a:gd name="T0" fmla="*/ 594 w 1588"/>
                  <a:gd name="T1" fmla="*/ 111 h 1588"/>
                  <a:gd name="T2" fmla="*/ 1478 w 1588"/>
                  <a:gd name="T3" fmla="*/ 594 h 1588"/>
                  <a:gd name="T4" fmla="*/ 995 w 1588"/>
                  <a:gd name="T5" fmla="*/ 1477 h 1588"/>
                  <a:gd name="T6" fmla="*/ 111 w 1588"/>
                  <a:gd name="T7" fmla="*/ 994 h 1588"/>
                  <a:gd name="T8" fmla="*/ 594 w 1588"/>
                  <a:gd name="T9" fmla="*/ 111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8" h="1588">
                    <a:moveTo>
                      <a:pt x="594" y="111"/>
                    </a:moveTo>
                    <a:cubicBezTo>
                      <a:pt x="971" y="0"/>
                      <a:pt x="1367" y="216"/>
                      <a:pt x="1478" y="594"/>
                    </a:cubicBezTo>
                    <a:cubicBezTo>
                      <a:pt x="1588" y="971"/>
                      <a:pt x="1372" y="1367"/>
                      <a:pt x="995" y="1477"/>
                    </a:cubicBezTo>
                    <a:cubicBezTo>
                      <a:pt x="617" y="1588"/>
                      <a:pt x="222" y="1372"/>
                      <a:pt x="111" y="994"/>
                    </a:cubicBezTo>
                    <a:cubicBezTo>
                      <a:pt x="0" y="617"/>
                      <a:pt x="217" y="221"/>
                      <a:pt x="594" y="111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2F430AC-3F43-4878-B7FC-9F34693B168D}"/>
                  </a:ext>
                </a:extLst>
              </p:cNvPr>
              <p:cNvSpPr/>
              <p:nvPr/>
            </p:nvSpPr>
            <p:spPr>
              <a:xfrm>
                <a:off x="3878560" y="4125171"/>
                <a:ext cx="10924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  <a:cs typeface="Arial" panose="020B0604020202020204" pitchFamily="34" charset="0"/>
                  </a:rPr>
                  <a:t>Input</a:t>
                </a:r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50877D8-BF89-4E5E-8138-5FCB7BD23C68}"/>
                </a:ext>
              </a:extLst>
            </p:cNvPr>
            <p:cNvGrpSpPr/>
            <p:nvPr/>
          </p:nvGrpSpPr>
          <p:grpSpPr>
            <a:xfrm>
              <a:off x="5274742" y="2791657"/>
              <a:ext cx="1816064" cy="1656000"/>
              <a:chOff x="5274742" y="2791657"/>
              <a:chExt cx="1816064" cy="1656000"/>
            </a:xfrm>
          </p:grpSpPr>
          <p:sp>
            <p:nvSpPr>
              <p:cNvPr id="4" name="Freeform 8">
                <a:extLst>
                  <a:ext uri="{FF2B5EF4-FFF2-40B4-BE49-F238E27FC236}">
                    <a16:creationId xmlns:a16="http://schemas.microsoft.com/office/drawing/2014/main" id="{0CB73D70-B361-4EAD-A228-4720B4926702}"/>
                  </a:ext>
                </a:extLst>
              </p:cNvPr>
              <p:cNvSpPr/>
              <p:nvPr/>
            </p:nvSpPr>
            <p:spPr bwMode="auto">
              <a:xfrm>
                <a:off x="5367946" y="2791657"/>
                <a:ext cx="1656000" cy="1656000"/>
              </a:xfrm>
              <a:custGeom>
                <a:avLst/>
                <a:gdLst>
                  <a:gd name="T0" fmla="*/ 593 w 1588"/>
                  <a:gd name="T1" fmla="*/ 111 h 1588"/>
                  <a:gd name="T2" fmla="*/ 1477 w 1588"/>
                  <a:gd name="T3" fmla="*/ 594 h 1588"/>
                  <a:gd name="T4" fmla="*/ 994 w 1588"/>
                  <a:gd name="T5" fmla="*/ 1478 h 1588"/>
                  <a:gd name="T6" fmla="*/ 110 w 1588"/>
                  <a:gd name="T7" fmla="*/ 995 h 1588"/>
                  <a:gd name="T8" fmla="*/ 593 w 1588"/>
                  <a:gd name="T9" fmla="*/ 111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8" h="1588">
                    <a:moveTo>
                      <a:pt x="593" y="111"/>
                    </a:moveTo>
                    <a:cubicBezTo>
                      <a:pt x="971" y="0"/>
                      <a:pt x="1366" y="217"/>
                      <a:pt x="1477" y="594"/>
                    </a:cubicBezTo>
                    <a:cubicBezTo>
                      <a:pt x="1588" y="971"/>
                      <a:pt x="1371" y="1367"/>
                      <a:pt x="994" y="1478"/>
                    </a:cubicBezTo>
                    <a:cubicBezTo>
                      <a:pt x="617" y="1588"/>
                      <a:pt x="221" y="1372"/>
                      <a:pt x="110" y="995"/>
                    </a:cubicBezTo>
                    <a:cubicBezTo>
                      <a:pt x="0" y="617"/>
                      <a:pt x="216" y="222"/>
                      <a:pt x="593" y="111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65A2412-9B8C-4533-80CF-57FB38603B3B}"/>
                  </a:ext>
                </a:extLst>
              </p:cNvPr>
              <p:cNvSpPr/>
              <p:nvPr/>
            </p:nvSpPr>
            <p:spPr>
              <a:xfrm>
                <a:off x="5274742" y="3355082"/>
                <a:ext cx="18160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Production</a:t>
                </a:r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C46DD22-64FB-4CE0-86BA-ABAA8F8A3C85}"/>
                </a:ext>
              </a:extLst>
            </p:cNvPr>
            <p:cNvGrpSpPr/>
            <p:nvPr/>
          </p:nvGrpSpPr>
          <p:grpSpPr>
            <a:xfrm>
              <a:off x="7059463" y="2127785"/>
              <a:ext cx="1699441" cy="1656000"/>
              <a:chOff x="7059463" y="2127785"/>
              <a:chExt cx="1699441" cy="1656000"/>
            </a:xfrm>
          </p:grpSpPr>
          <p:sp>
            <p:nvSpPr>
              <p:cNvPr id="5" name="Freeform 9">
                <a:extLst>
                  <a:ext uri="{FF2B5EF4-FFF2-40B4-BE49-F238E27FC236}">
                    <a16:creationId xmlns:a16="http://schemas.microsoft.com/office/drawing/2014/main" id="{53C9EEFA-69E1-4902-B747-FF3663EA3150}"/>
                  </a:ext>
                </a:extLst>
              </p:cNvPr>
              <p:cNvSpPr/>
              <p:nvPr/>
            </p:nvSpPr>
            <p:spPr bwMode="auto">
              <a:xfrm>
                <a:off x="7090412" y="2127785"/>
                <a:ext cx="1656000" cy="1656000"/>
              </a:xfrm>
              <a:custGeom>
                <a:avLst/>
                <a:gdLst>
                  <a:gd name="T0" fmla="*/ 593 w 1587"/>
                  <a:gd name="T1" fmla="*/ 111 h 1588"/>
                  <a:gd name="T2" fmla="*/ 1477 w 1587"/>
                  <a:gd name="T3" fmla="*/ 594 h 1588"/>
                  <a:gd name="T4" fmla="*/ 994 w 1587"/>
                  <a:gd name="T5" fmla="*/ 1477 h 1588"/>
                  <a:gd name="T6" fmla="*/ 110 w 1587"/>
                  <a:gd name="T7" fmla="*/ 995 h 1588"/>
                  <a:gd name="T8" fmla="*/ 593 w 1587"/>
                  <a:gd name="T9" fmla="*/ 111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7" h="1588">
                    <a:moveTo>
                      <a:pt x="593" y="111"/>
                    </a:moveTo>
                    <a:cubicBezTo>
                      <a:pt x="970" y="0"/>
                      <a:pt x="1366" y="216"/>
                      <a:pt x="1477" y="594"/>
                    </a:cubicBezTo>
                    <a:cubicBezTo>
                      <a:pt x="1587" y="971"/>
                      <a:pt x="1371" y="1367"/>
                      <a:pt x="994" y="1477"/>
                    </a:cubicBezTo>
                    <a:cubicBezTo>
                      <a:pt x="617" y="1588"/>
                      <a:pt x="221" y="1372"/>
                      <a:pt x="110" y="995"/>
                    </a:cubicBezTo>
                    <a:cubicBezTo>
                      <a:pt x="0" y="617"/>
                      <a:pt x="216" y="222"/>
                      <a:pt x="593" y="111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3D47CF5-077A-433C-BD71-C503828A6403}"/>
                  </a:ext>
                </a:extLst>
              </p:cNvPr>
              <p:cNvSpPr/>
              <p:nvPr/>
            </p:nvSpPr>
            <p:spPr>
              <a:xfrm>
                <a:off x="7059463" y="2681084"/>
                <a:ext cx="169944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Evaluation</a:t>
                </a:r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24361AA-0AAC-4E7B-9A1C-EBC1372E24AD}"/>
                </a:ext>
              </a:extLst>
            </p:cNvPr>
            <p:cNvGrpSpPr/>
            <p:nvPr/>
          </p:nvGrpSpPr>
          <p:grpSpPr>
            <a:xfrm>
              <a:off x="8749066" y="1434047"/>
              <a:ext cx="1656000" cy="1656000"/>
              <a:chOff x="8749066" y="1434047"/>
              <a:chExt cx="1656000" cy="1656000"/>
            </a:xfrm>
          </p:grpSpPr>
          <p:sp>
            <p:nvSpPr>
              <p:cNvPr id="6" name="Freeform 10">
                <a:extLst>
                  <a:ext uri="{FF2B5EF4-FFF2-40B4-BE49-F238E27FC236}">
                    <a16:creationId xmlns:a16="http://schemas.microsoft.com/office/drawing/2014/main" id="{D6573CBF-C91F-480A-92A9-7DA64ADF0D21}"/>
                  </a:ext>
                </a:extLst>
              </p:cNvPr>
              <p:cNvSpPr/>
              <p:nvPr/>
            </p:nvSpPr>
            <p:spPr bwMode="auto">
              <a:xfrm>
                <a:off x="8749066" y="1434047"/>
                <a:ext cx="1656000" cy="1656000"/>
              </a:xfrm>
              <a:custGeom>
                <a:avLst/>
                <a:gdLst>
                  <a:gd name="T0" fmla="*/ 594 w 1588"/>
                  <a:gd name="T1" fmla="*/ 110 h 1587"/>
                  <a:gd name="T2" fmla="*/ 1477 w 1588"/>
                  <a:gd name="T3" fmla="*/ 593 h 1587"/>
                  <a:gd name="T4" fmla="*/ 994 w 1588"/>
                  <a:gd name="T5" fmla="*/ 1477 h 1587"/>
                  <a:gd name="T6" fmla="*/ 111 w 1588"/>
                  <a:gd name="T7" fmla="*/ 994 h 1587"/>
                  <a:gd name="T8" fmla="*/ 594 w 1588"/>
                  <a:gd name="T9" fmla="*/ 11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8" h="1587">
                    <a:moveTo>
                      <a:pt x="594" y="110"/>
                    </a:moveTo>
                    <a:cubicBezTo>
                      <a:pt x="971" y="0"/>
                      <a:pt x="1367" y="216"/>
                      <a:pt x="1477" y="593"/>
                    </a:cubicBezTo>
                    <a:cubicBezTo>
                      <a:pt x="1588" y="970"/>
                      <a:pt x="1372" y="1366"/>
                      <a:pt x="994" y="1477"/>
                    </a:cubicBezTo>
                    <a:cubicBezTo>
                      <a:pt x="617" y="1587"/>
                      <a:pt x="221" y="1371"/>
                      <a:pt x="111" y="994"/>
                    </a:cubicBezTo>
                    <a:cubicBezTo>
                      <a:pt x="0" y="617"/>
                      <a:pt x="216" y="221"/>
                      <a:pt x="594" y="11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38A0F29-DA37-4526-9444-4413E69F93D1}"/>
                  </a:ext>
                </a:extLst>
              </p:cNvPr>
              <p:cNvSpPr/>
              <p:nvPr/>
            </p:nvSpPr>
            <p:spPr>
              <a:xfrm>
                <a:off x="8916567" y="1987733"/>
                <a:ext cx="130318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Testing</a:t>
                </a:r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8E2F8C4-00A3-44CE-AAE3-CF6C7A8A6B12}"/>
                </a:ext>
              </a:extLst>
            </p:cNvPr>
            <p:cNvGrpSpPr/>
            <p:nvPr/>
          </p:nvGrpSpPr>
          <p:grpSpPr>
            <a:xfrm>
              <a:off x="10366092" y="754642"/>
              <a:ext cx="1676480" cy="1656000"/>
              <a:chOff x="10366092" y="754642"/>
              <a:chExt cx="1676480" cy="1656000"/>
            </a:xfrm>
          </p:grpSpPr>
          <p:sp>
            <p:nvSpPr>
              <p:cNvPr id="7" name="Freeform 11">
                <a:extLst>
                  <a:ext uri="{FF2B5EF4-FFF2-40B4-BE49-F238E27FC236}">
                    <a16:creationId xmlns:a16="http://schemas.microsoft.com/office/drawing/2014/main" id="{D4187C95-2DE1-433C-ADAF-2C5A1B4C4D3E}"/>
                  </a:ext>
                </a:extLst>
              </p:cNvPr>
              <p:cNvSpPr/>
              <p:nvPr/>
            </p:nvSpPr>
            <p:spPr bwMode="auto">
              <a:xfrm>
                <a:off x="10366092" y="754642"/>
                <a:ext cx="1656000" cy="1656000"/>
              </a:xfrm>
              <a:custGeom>
                <a:avLst/>
                <a:gdLst>
                  <a:gd name="T0" fmla="*/ 594 w 1588"/>
                  <a:gd name="T1" fmla="*/ 111 h 1588"/>
                  <a:gd name="T2" fmla="*/ 1477 w 1588"/>
                  <a:gd name="T3" fmla="*/ 593 h 1588"/>
                  <a:gd name="T4" fmla="*/ 995 w 1588"/>
                  <a:gd name="T5" fmla="*/ 1477 h 1588"/>
                  <a:gd name="T6" fmla="*/ 111 w 1588"/>
                  <a:gd name="T7" fmla="*/ 994 h 1588"/>
                  <a:gd name="T8" fmla="*/ 594 w 1588"/>
                  <a:gd name="T9" fmla="*/ 111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8" h="1588">
                    <a:moveTo>
                      <a:pt x="594" y="111"/>
                    </a:moveTo>
                    <a:cubicBezTo>
                      <a:pt x="971" y="0"/>
                      <a:pt x="1367" y="216"/>
                      <a:pt x="1477" y="593"/>
                    </a:cubicBezTo>
                    <a:cubicBezTo>
                      <a:pt x="1588" y="971"/>
                      <a:pt x="1372" y="1366"/>
                      <a:pt x="995" y="1477"/>
                    </a:cubicBezTo>
                    <a:cubicBezTo>
                      <a:pt x="617" y="1588"/>
                      <a:pt x="222" y="1372"/>
                      <a:pt x="111" y="994"/>
                    </a:cubicBezTo>
                    <a:cubicBezTo>
                      <a:pt x="0" y="617"/>
                      <a:pt x="217" y="221"/>
                      <a:pt x="594" y="111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D5CCB6D-2375-4891-9E03-4CF466B29608}"/>
                  </a:ext>
                </a:extLst>
              </p:cNvPr>
              <p:cNvSpPr/>
              <p:nvPr/>
            </p:nvSpPr>
            <p:spPr>
              <a:xfrm>
                <a:off x="10419444" y="1363855"/>
                <a:ext cx="162312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20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Assignment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27A0F3E-E180-43DF-B0AE-92296C3E587B}"/>
                </a:ext>
              </a:extLst>
            </p:cNvPr>
            <p:cNvGrpSpPr/>
            <p:nvPr/>
          </p:nvGrpSpPr>
          <p:grpSpPr>
            <a:xfrm>
              <a:off x="2146262" y="916365"/>
              <a:ext cx="9840912" cy="5423586"/>
              <a:chOff x="2146262" y="916365"/>
              <a:chExt cx="9840912" cy="5423586"/>
            </a:xfrm>
          </p:grpSpPr>
          <p:sp>
            <p:nvSpPr>
              <p:cNvPr id="8" name="Freeform 14">
                <a:extLst>
                  <a:ext uri="{FF2B5EF4-FFF2-40B4-BE49-F238E27FC236}">
                    <a16:creationId xmlns:a16="http://schemas.microsoft.com/office/drawing/2014/main" id="{AF20455B-C347-41AD-A024-28E3AB5C1D2D}"/>
                  </a:ext>
                </a:extLst>
              </p:cNvPr>
              <p:cNvSpPr/>
              <p:nvPr/>
            </p:nvSpPr>
            <p:spPr bwMode="auto">
              <a:xfrm>
                <a:off x="2875431" y="3657743"/>
                <a:ext cx="910779" cy="481678"/>
              </a:xfrm>
              <a:custGeom>
                <a:avLst/>
                <a:gdLst>
                  <a:gd name="T0" fmla="*/ 0 w 1102"/>
                  <a:gd name="T1" fmla="*/ 581 h 581"/>
                  <a:gd name="T2" fmla="*/ 1102 w 1102"/>
                  <a:gd name="T3" fmla="*/ 138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02" h="581">
                    <a:moveTo>
                      <a:pt x="0" y="581"/>
                    </a:moveTo>
                    <a:cubicBezTo>
                      <a:pt x="151" y="234"/>
                      <a:pt x="592" y="0"/>
                      <a:pt x="1102" y="138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" name="Freeform 15">
                <a:extLst>
                  <a:ext uri="{FF2B5EF4-FFF2-40B4-BE49-F238E27FC236}">
                    <a16:creationId xmlns:a16="http://schemas.microsoft.com/office/drawing/2014/main" id="{A53901FA-3438-44B2-87CF-1B48C21C518A}"/>
                  </a:ext>
                </a:extLst>
              </p:cNvPr>
              <p:cNvSpPr/>
              <p:nvPr/>
            </p:nvSpPr>
            <p:spPr bwMode="auto">
              <a:xfrm>
                <a:off x="4479577" y="3051198"/>
                <a:ext cx="909083" cy="481678"/>
              </a:xfrm>
              <a:custGeom>
                <a:avLst/>
                <a:gdLst>
                  <a:gd name="T0" fmla="*/ 0 w 1102"/>
                  <a:gd name="T1" fmla="*/ 581 h 581"/>
                  <a:gd name="T2" fmla="*/ 1102 w 1102"/>
                  <a:gd name="T3" fmla="*/ 138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02" h="581">
                    <a:moveTo>
                      <a:pt x="0" y="581"/>
                    </a:moveTo>
                    <a:cubicBezTo>
                      <a:pt x="151" y="235"/>
                      <a:pt x="592" y="0"/>
                      <a:pt x="1102" y="138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Freeform 16">
                <a:extLst>
                  <a:ext uri="{FF2B5EF4-FFF2-40B4-BE49-F238E27FC236}">
                    <a16:creationId xmlns:a16="http://schemas.microsoft.com/office/drawing/2014/main" id="{CC38693A-2642-4BD9-A11C-BB46A28D288B}"/>
                  </a:ext>
                </a:extLst>
              </p:cNvPr>
              <p:cNvSpPr/>
              <p:nvPr/>
            </p:nvSpPr>
            <p:spPr bwMode="auto">
              <a:xfrm>
                <a:off x="6229987" y="2312186"/>
                <a:ext cx="910779" cy="481678"/>
              </a:xfrm>
              <a:custGeom>
                <a:avLst/>
                <a:gdLst>
                  <a:gd name="T0" fmla="*/ 0 w 1102"/>
                  <a:gd name="T1" fmla="*/ 581 h 581"/>
                  <a:gd name="T2" fmla="*/ 1102 w 1102"/>
                  <a:gd name="T3" fmla="*/ 13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02" h="581">
                    <a:moveTo>
                      <a:pt x="0" y="581"/>
                    </a:moveTo>
                    <a:cubicBezTo>
                      <a:pt x="150" y="234"/>
                      <a:pt x="592" y="0"/>
                      <a:pt x="1102" y="13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Freeform 17">
                <a:extLst>
                  <a:ext uri="{FF2B5EF4-FFF2-40B4-BE49-F238E27FC236}">
                    <a16:creationId xmlns:a16="http://schemas.microsoft.com/office/drawing/2014/main" id="{5C565779-9752-4CEB-AAED-86ADD7D2EB51}"/>
                  </a:ext>
                </a:extLst>
              </p:cNvPr>
              <p:cNvSpPr/>
              <p:nvPr/>
            </p:nvSpPr>
            <p:spPr bwMode="auto">
              <a:xfrm>
                <a:off x="7909183" y="1684462"/>
                <a:ext cx="909083" cy="479982"/>
              </a:xfrm>
              <a:custGeom>
                <a:avLst/>
                <a:gdLst>
                  <a:gd name="T0" fmla="*/ 0 w 1102"/>
                  <a:gd name="T1" fmla="*/ 580 h 580"/>
                  <a:gd name="T2" fmla="*/ 1102 w 1102"/>
                  <a:gd name="T3" fmla="*/ 137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02" h="580">
                    <a:moveTo>
                      <a:pt x="0" y="580"/>
                    </a:moveTo>
                    <a:cubicBezTo>
                      <a:pt x="151" y="234"/>
                      <a:pt x="592" y="0"/>
                      <a:pt x="1102" y="13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18">
                <a:extLst>
                  <a:ext uri="{FF2B5EF4-FFF2-40B4-BE49-F238E27FC236}">
                    <a16:creationId xmlns:a16="http://schemas.microsoft.com/office/drawing/2014/main" id="{B70B26D4-428A-40FA-905A-56CE611F29A1}"/>
                  </a:ext>
                </a:extLst>
              </p:cNvPr>
              <p:cNvSpPr/>
              <p:nvPr/>
            </p:nvSpPr>
            <p:spPr bwMode="auto">
              <a:xfrm>
                <a:off x="9606016" y="916365"/>
                <a:ext cx="909083" cy="481678"/>
              </a:xfrm>
              <a:custGeom>
                <a:avLst/>
                <a:gdLst>
                  <a:gd name="T0" fmla="*/ 0 w 1102"/>
                  <a:gd name="T1" fmla="*/ 581 h 581"/>
                  <a:gd name="T2" fmla="*/ 1102 w 1102"/>
                  <a:gd name="T3" fmla="*/ 138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02" h="581">
                    <a:moveTo>
                      <a:pt x="0" y="581"/>
                    </a:moveTo>
                    <a:cubicBezTo>
                      <a:pt x="151" y="235"/>
                      <a:pt x="592" y="0"/>
                      <a:pt x="1102" y="138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9A71474-9999-4742-88F2-6F1BF9D868B9}"/>
                  </a:ext>
                </a:extLst>
              </p:cNvPr>
              <p:cNvGrpSpPr/>
              <p:nvPr/>
            </p:nvGrpSpPr>
            <p:grpSpPr>
              <a:xfrm>
                <a:off x="2146262" y="2357461"/>
                <a:ext cx="9840912" cy="3982490"/>
                <a:chOff x="2146262" y="2357461"/>
                <a:chExt cx="9840912" cy="3982490"/>
              </a:xfrm>
            </p:grpSpPr>
            <p:sp>
              <p:nvSpPr>
                <p:cNvPr id="19" name="TextBox 36">
                  <a:extLst>
                    <a:ext uri="{FF2B5EF4-FFF2-40B4-BE49-F238E27FC236}">
                      <a16:creationId xmlns:a16="http://schemas.microsoft.com/office/drawing/2014/main" id="{F9B885E1-8215-4344-8C86-3CA87FA14E61}"/>
                    </a:ext>
                  </a:extLst>
                </p:cNvPr>
                <p:cNvSpPr txBox="1"/>
                <p:nvPr/>
              </p:nvSpPr>
              <p:spPr>
                <a:xfrm>
                  <a:off x="2359854" y="5939841"/>
                  <a:ext cx="906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2000" dirty="0">
                      <a:latin typeface="+mj-ea"/>
                      <a:ea typeface="+mj-ea"/>
                    </a:rPr>
                    <a:t>5min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0" name="TextBox 37">
                  <a:extLst>
                    <a:ext uri="{FF2B5EF4-FFF2-40B4-BE49-F238E27FC236}">
                      <a16:creationId xmlns:a16="http://schemas.microsoft.com/office/drawing/2014/main" id="{C94B1AE6-5163-46D9-9BB5-BDE0A6F593F2}"/>
                    </a:ext>
                  </a:extLst>
                </p:cNvPr>
                <p:cNvSpPr txBox="1"/>
                <p:nvPr/>
              </p:nvSpPr>
              <p:spPr>
                <a:xfrm>
                  <a:off x="4078823" y="5274740"/>
                  <a:ext cx="10673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2000" dirty="0">
                      <a:latin typeface="+mj-ea"/>
                      <a:ea typeface="+mj-ea"/>
                    </a:rPr>
                    <a:t>12min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" name="TextBox 38">
                  <a:extLst>
                    <a:ext uri="{FF2B5EF4-FFF2-40B4-BE49-F238E27FC236}">
                      <a16:creationId xmlns:a16="http://schemas.microsoft.com/office/drawing/2014/main" id="{A6C2200F-D74B-41D3-86D4-E7C2262451E2}"/>
                    </a:ext>
                  </a:extLst>
                </p:cNvPr>
                <p:cNvSpPr txBox="1"/>
                <p:nvPr/>
              </p:nvSpPr>
              <p:spPr>
                <a:xfrm>
                  <a:off x="5725574" y="4551486"/>
                  <a:ext cx="10673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2000" dirty="0">
                      <a:latin typeface="+mj-ea"/>
                      <a:ea typeface="+mj-ea"/>
                    </a:rPr>
                    <a:t>14min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TextBox 39">
                  <a:extLst>
                    <a:ext uri="{FF2B5EF4-FFF2-40B4-BE49-F238E27FC236}">
                      <a16:creationId xmlns:a16="http://schemas.microsoft.com/office/drawing/2014/main" id="{F0E8251D-176E-4C8A-A470-2E223FD80A7B}"/>
                    </a:ext>
                  </a:extLst>
                </p:cNvPr>
                <p:cNvSpPr txBox="1"/>
                <p:nvPr/>
              </p:nvSpPr>
              <p:spPr>
                <a:xfrm>
                  <a:off x="7490242" y="3900315"/>
                  <a:ext cx="10673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2000" dirty="0">
                      <a:latin typeface="+mj-ea"/>
                      <a:ea typeface="+mj-ea"/>
                    </a:rPr>
                    <a:t>7min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3" name="TextBox 40">
                  <a:extLst>
                    <a:ext uri="{FF2B5EF4-FFF2-40B4-BE49-F238E27FC236}">
                      <a16:creationId xmlns:a16="http://schemas.microsoft.com/office/drawing/2014/main" id="{172505C5-A0E2-44E1-870F-292521315771}"/>
                    </a:ext>
                  </a:extLst>
                </p:cNvPr>
                <p:cNvSpPr txBox="1"/>
                <p:nvPr/>
              </p:nvSpPr>
              <p:spPr>
                <a:xfrm>
                  <a:off x="9210710" y="3205734"/>
                  <a:ext cx="906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2000" dirty="0">
                      <a:latin typeface="+mj-ea"/>
                      <a:ea typeface="+mj-ea"/>
                    </a:rPr>
                    <a:t>6min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TextBox 41">
                  <a:extLst>
                    <a:ext uri="{FF2B5EF4-FFF2-40B4-BE49-F238E27FC236}">
                      <a16:creationId xmlns:a16="http://schemas.microsoft.com/office/drawing/2014/main" id="{314E687C-2036-4C76-92C0-940B999D4135}"/>
                    </a:ext>
                  </a:extLst>
                </p:cNvPr>
                <p:cNvSpPr txBox="1"/>
                <p:nvPr/>
              </p:nvSpPr>
              <p:spPr>
                <a:xfrm>
                  <a:off x="10867266" y="2529021"/>
                  <a:ext cx="906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2000" dirty="0">
                      <a:latin typeface="+mj-ea"/>
                      <a:ea typeface="+mj-ea"/>
                    </a:rPr>
                    <a:t>1min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7060BF39-5E6B-4690-913B-6BA196842F7E}"/>
                    </a:ext>
                  </a:extLst>
                </p:cNvPr>
                <p:cNvGrpSpPr/>
                <p:nvPr/>
              </p:nvGrpSpPr>
              <p:grpSpPr>
                <a:xfrm>
                  <a:off x="2146262" y="2357461"/>
                  <a:ext cx="9840912" cy="3573462"/>
                  <a:chOff x="1668815" y="2357461"/>
                  <a:chExt cx="9840912" cy="3573462"/>
                </a:xfrm>
              </p:grpSpPr>
              <p:sp>
                <p:nvSpPr>
                  <p:cNvPr id="27" name="Rectangle 5">
                    <a:extLst>
                      <a:ext uri="{FF2B5EF4-FFF2-40B4-BE49-F238E27FC236}">
                        <a16:creationId xmlns:a16="http://schemas.microsoft.com/office/drawing/2014/main" id="{E9359BC9-D6B8-41AD-A3A3-048226C0B0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8815" y="5824561"/>
                    <a:ext cx="1333500" cy="106362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8" name="Rectangle 6">
                    <a:extLst>
                      <a:ext uri="{FF2B5EF4-FFF2-40B4-BE49-F238E27FC236}">
                        <a16:creationId xmlns:a16="http://schemas.microsoft.com/office/drawing/2014/main" id="{E4F00D0B-22C8-41D7-AAEB-FBBBE6E7BD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0615" y="5130823"/>
                    <a:ext cx="1333500" cy="106362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9" name="Rectangle 7">
                    <a:extLst>
                      <a:ext uri="{FF2B5EF4-FFF2-40B4-BE49-F238E27FC236}">
                        <a16:creationId xmlns:a16="http://schemas.microsoft.com/office/drawing/2014/main" id="{D15BB6D7-5283-486E-A05C-1771C1A472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70827" y="4438673"/>
                    <a:ext cx="1335087" cy="1047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0" name="Rectangle 8">
                    <a:extLst>
                      <a:ext uri="{FF2B5EF4-FFF2-40B4-BE49-F238E27FC236}">
                        <a16:creationId xmlns:a16="http://schemas.microsoft.com/office/drawing/2014/main" id="{7C6C7D6A-BE65-4725-A7B5-4A80C1B578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72627" y="3744936"/>
                    <a:ext cx="1333500" cy="1047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1" name="Rectangle 9">
                    <a:extLst>
                      <a:ext uri="{FF2B5EF4-FFF2-40B4-BE49-F238E27FC236}">
                        <a16:creationId xmlns:a16="http://schemas.microsoft.com/office/drawing/2014/main" id="{FE497BBC-7C45-4F23-B716-2B1ABBC75C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4427" y="3051198"/>
                    <a:ext cx="1333500" cy="104775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2" name="Rectangle 10">
                    <a:extLst>
                      <a:ext uri="{FF2B5EF4-FFF2-40B4-BE49-F238E27FC236}">
                        <a16:creationId xmlns:a16="http://schemas.microsoft.com/office/drawing/2014/main" id="{CC98D834-7271-4EE0-8006-96D9FA2EE0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76227" y="2357461"/>
                    <a:ext cx="1333500" cy="106362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3" name="Freeform 11">
                    <a:extLst>
                      <a:ext uri="{FF2B5EF4-FFF2-40B4-BE49-F238E27FC236}">
                        <a16:creationId xmlns:a16="http://schemas.microsoft.com/office/drawing/2014/main" id="{DDEC9E73-732E-451C-905F-0D20E2FA7D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11827" y="5130823"/>
                    <a:ext cx="549275" cy="800100"/>
                  </a:xfrm>
                  <a:custGeom>
                    <a:avLst/>
                    <a:gdLst>
                      <a:gd name="T0" fmla="*/ 0 w 694"/>
                      <a:gd name="T1" fmla="*/ 939 h 1005"/>
                      <a:gd name="T2" fmla="*/ 579 w 694"/>
                      <a:gd name="T3" fmla="*/ 0 h 1005"/>
                      <a:gd name="T4" fmla="*/ 694 w 694"/>
                      <a:gd name="T5" fmla="*/ 67 h 1005"/>
                      <a:gd name="T6" fmla="*/ 115 w 694"/>
                      <a:gd name="T7" fmla="*/ 1005 h 1005"/>
                      <a:gd name="T8" fmla="*/ 0 w 694"/>
                      <a:gd name="T9" fmla="*/ 939 h 10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4" h="1005">
                        <a:moveTo>
                          <a:pt x="0" y="939"/>
                        </a:moveTo>
                        <a:lnTo>
                          <a:pt x="579" y="0"/>
                        </a:lnTo>
                        <a:lnTo>
                          <a:pt x="694" y="67"/>
                        </a:lnTo>
                        <a:lnTo>
                          <a:pt x="115" y="1005"/>
                        </a:lnTo>
                        <a:lnTo>
                          <a:pt x="0" y="93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4" name="Freeform 12">
                    <a:extLst>
                      <a:ext uri="{FF2B5EF4-FFF2-40B4-BE49-F238E27FC236}">
                        <a16:creationId xmlns:a16="http://schemas.microsoft.com/office/drawing/2014/main" id="{D8B8887E-2FD2-4D78-BCA7-AD3BC37D9B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13627" y="4438673"/>
                    <a:ext cx="549275" cy="798512"/>
                  </a:xfrm>
                  <a:custGeom>
                    <a:avLst/>
                    <a:gdLst>
                      <a:gd name="T0" fmla="*/ 0 w 694"/>
                      <a:gd name="T1" fmla="*/ 939 h 1005"/>
                      <a:gd name="T2" fmla="*/ 579 w 694"/>
                      <a:gd name="T3" fmla="*/ 0 h 1005"/>
                      <a:gd name="T4" fmla="*/ 694 w 694"/>
                      <a:gd name="T5" fmla="*/ 66 h 1005"/>
                      <a:gd name="T6" fmla="*/ 115 w 694"/>
                      <a:gd name="T7" fmla="*/ 1005 h 1005"/>
                      <a:gd name="T8" fmla="*/ 0 w 694"/>
                      <a:gd name="T9" fmla="*/ 939 h 10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4" h="1005">
                        <a:moveTo>
                          <a:pt x="0" y="939"/>
                        </a:moveTo>
                        <a:lnTo>
                          <a:pt x="579" y="0"/>
                        </a:lnTo>
                        <a:lnTo>
                          <a:pt x="694" y="66"/>
                        </a:lnTo>
                        <a:lnTo>
                          <a:pt x="115" y="1005"/>
                        </a:lnTo>
                        <a:lnTo>
                          <a:pt x="0" y="93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5" name="Freeform 13">
                    <a:extLst>
                      <a:ext uri="{FF2B5EF4-FFF2-40B4-BE49-F238E27FC236}">
                        <a16:creationId xmlns:a16="http://schemas.microsoft.com/office/drawing/2014/main" id="{36BF7AAD-7641-494B-8DA0-B8BC0BE12F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3840" y="3744936"/>
                    <a:ext cx="550862" cy="798512"/>
                  </a:xfrm>
                  <a:custGeom>
                    <a:avLst/>
                    <a:gdLst>
                      <a:gd name="T0" fmla="*/ 0 w 694"/>
                      <a:gd name="T1" fmla="*/ 938 h 1005"/>
                      <a:gd name="T2" fmla="*/ 579 w 694"/>
                      <a:gd name="T3" fmla="*/ 0 h 1005"/>
                      <a:gd name="T4" fmla="*/ 694 w 694"/>
                      <a:gd name="T5" fmla="*/ 66 h 1005"/>
                      <a:gd name="T6" fmla="*/ 115 w 694"/>
                      <a:gd name="T7" fmla="*/ 1005 h 1005"/>
                      <a:gd name="T8" fmla="*/ 0 w 694"/>
                      <a:gd name="T9" fmla="*/ 938 h 10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4" h="1005">
                        <a:moveTo>
                          <a:pt x="0" y="938"/>
                        </a:moveTo>
                        <a:lnTo>
                          <a:pt x="579" y="0"/>
                        </a:lnTo>
                        <a:lnTo>
                          <a:pt x="694" y="66"/>
                        </a:lnTo>
                        <a:lnTo>
                          <a:pt x="115" y="1005"/>
                        </a:lnTo>
                        <a:lnTo>
                          <a:pt x="0" y="93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6" name="Freeform 14">
                    <a:extLst>
                      <a:ext uri="{FF2B5EF4-FFF2-40B4-BE49-F238E27FC236}">
                        <a16:creationId xmlns:a16="http://schemas.microsoft.com/office/drawing/2014/main" id="{518C5CF1-8FC5-4684-9B35-D1D37FAD6A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15640" y="3051198"/>
                    <a:ext cx="549275" cy="798512"/>
                  </a:xfrm>
                  <a:custGeom>
                    <a:avLst/>
                    <a:gdLst>
                      <a:gd name="T0" fmla="*/ 0 w 694"/>
                      <a:gd name="T1" fmla="*/ 939 h 1005"/>
                      <a:gd name="T2" fmla="*/ 579 w 694"/>
                      <a:gd name="T3" fmla="*/ 0 h 1005"/>
                      <a:gd name="T4" fmla="*/ 694 w 694"/>
                      <a:gd name="T5" fmla="*/ 67 h 1005"/>
                      <a:gd name="T6" fmla="*/ 115 w 694"/>
                      <a:gd name="T7" fmla="*/ 1005 h 1005"/>
                      <a:gd name="T8" fmla="*/ 0 w 694"/>
                      <a:gd name="T9" fmla="*/ 939 h 10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4" h="1005">
                        <a:moveTo>
                          <a:pt x="0" y="939"/>
                        </a:moveTo>
                        <a:lnTo>
                          <a:pt x="579" y="0"/>
                        </a:lnTo>
                        <a:lnTo>
                          <a:pt x="694" y="67"/>
                        </a:lnTo>
                        <a:lnTo>
                          <a:pt x="115" y="1005"/>
                        </a:lnTo>
                        <a:lnTo>
                          <a:pt x="0" y="93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7" name="Freeform 15">
                    <a:extLst>
                      <a:ext uri="{FF2B5EF4-FFF2-40B4-BE49-F238E27FC236}">
                        <a16:creationId xmlns:a16="http://schemas.microsoft.com/office/drawing/2014/main" id="{D7F25BDC-09F2-46B1-A937-931454C84C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7440" y="2357461"/>
                    <a:ext cx="549275" cy="798512"/>
                  </a:xfrm>
                  <a:custGeom>
                    <a:avLst/>
                    <a:gdLst>
                      <a:gd name="T0" fmla="*/ 0 w 694"/>
                      <a:gd name="T1" fmla="*/ 939 h 1005"/>
                      <a:gd name="T2" fmla="*/ 579 w 694"/>
                      <a:gd name="T3" fmla="*/ 0 h 1005"/>
                      <a:gd name="T4" fmla="*/ 694 w 694"/>
                      <a:gd name="T5" fmla="*/ 66 h 1005"/>
                      <a:gd name="T6" fmla="*/ 115 w 694"/>
                      <a:gd name="T7" fmla="*/ 1005 h 1005"/>
                      <a:gd name="T8" fmla="*/ 0 w 694"/>
                      <a:gd name="T9" fmla="*/ 939 h 10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4" h="1005">
                        <a:moveTo>
                          <a:pt x="0" y="939"/>
                        </a:moveTo>
                        <a:lnTo>
                          <a:pt x="579" y="0"/>
                        </a:lnTo>
                        <a:lnTo>
                          <a:pt x="694" y="66"/>
                        </a:lnTo>
                        <a:lnTo>
                          <a:pt x="115" y="1005"/>
                        </a:lnTo>
                        <a:lnTo>
                          <a:pt x="0" y="93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87486BA2-D102-4180-86BD-98ADED18C475}"/>
              </a:ext>
            </a:extLst>
          </p:cNvPr>
          <p:cNvSpPr txBox="1"/>
          <p:nvPr/>
        </p:nvSpPr>
        <p:spPr>
          <a:xfrm>
            <a:off x="2026574" y="379001"/>
            <a:ext cx="1705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In class</a:t>
            </a:r>
          </a:p>
        </p:txBody>
      </p:sp>
    </p:spTree>
    <p:extLst>
      <p:ext uri="{BB962C8B-B14F-4D97-AF65-F5344CB8AC3E}">
        <p14:creationId xmlns:p14="http://schemas.microsoft.com/office/powerpoint/2010/main" val="253692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76DB6B3-F930-4E6A-A3DF-5582E5E45161}"/>
              </a:ext>
            </a:extLst>
          </p:cNvPr>
          <p:cNvSpPr/>
          <p:nvPr/>
        </p:nvSpPr>
        <p:spPr>
          <a:xfrm>
            <a:off x="7643460" y="2618959"/>
            <a:ext cx="3455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Task1</a:t>
            </a:r>
          </a:p>
          <a:p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Report about the results of the questionnaire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1CCF6F4-9EDB-49CF-BD88-0BD403164A8D}"/>
              </a:ext>
            </a:extLst>
          </p:cNvPr>
          <p:cNvGrpSpPr/>
          <p:nvPr/>
        </p:nvGrpSpPr>
        <p:grpSpPr>
          <a:xfrm>
            <a:off x="9228461" y="665976"/>
            <a:ext cx="2599555" cy="848360"/>
            <a:chOff x="1511152" y="1134172"/>
            <a:chExt cx="2599555" cy="848360"/>
          </a:xfrm>
        </p:grpSpPr>
        <p:sp>
          <p:nvSpPr>
            <p:cNvPr id="8" name="对角圆角矩形 42">
              <a:extLst>
                <a:ext uri="{FF2B5EF4-FFF2-40B4-BE49-F238E27FC236}">
                  <a16:creationId xmlns:a16="http://schemas.microsoft.com/office/drawing/2014/main" id="{50C02955-AC69-45E3-8B71-0BB75F4FE5C8}"/>
                </a:ext>
              </a:extLst>
            </p:cNvPr>
            <p:cNvSpPr/>
            <p:nvPr/>
          </p:nvSpPr>
          <p:spPr bwMode="auto">
            <a:xfrm>
              <a:off x="1511152" y="1134172"/>
              <a:ext cx="2599555" cy="848360"/>
            </a:xfrm>
            <a:prstGeom prst="round2DiagRect">
              <a:avLst/>
            </a:prstGeom>
            <a:solidFill>
              <a:schemeClr val="bg2">
                <a:lumMod val="9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9" name="TextBox 43">
              <a:extLst>
                <a:ext uri="{FF2B5EF4-FFF2-40B4-BE49-F238E27FC236}">
                  <a16:creationId xmlns:a16="http://schemas.microsoft.com/office/drawing/2014/main" id="{3209C673-B3F4-427D-AC52-74E2E0B04355}"/>
                </a:ext>
              </a:extLst>
            </p:cNvPr>
            <p:cNvSpPr txBox="1"/>
            <p:nvPr/>
          </p:nvSpPr>
          <p:spPr>
            <a:xfrm>
              <a:off x="2314933" y="1300825"/>
              <a:ext cx="1629838" cy="52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2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2799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Lead-in</a:t>
              </a:r>
              <a:endParaRPr lang="zh-CN" altLang="en-US" sz="2799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84DD727-28E3-48EB-9F31-62000BED16A4}"/>
                </a:ext>
              </a:extLst>
            </p:cNvPr>
            <p:cNvSpPr/>
            <p:nvPr/>
          </p:nvSpPr>
          <p:spPr bwMode="auto">
            <a:xfrm>
              <a:off x="1690776" y="1234589"/>
              <a:ext cx="640669" cy="6406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TextBox 45">
              <a:extLst>
                <a:ext uri="{FF2B5EF4-FFF2-40B4-BE49-F238E27FC236}">
                  <a16:creationId xmlns:a16="http://schemas.microsoft.com/office/drawing/2014/main" id="{57F49744-EC7C-49C1-9833-4231C4BB68AC}"/>
                </a:ext>
              </a:extLst>
            </p:cNvPr>
            <p:cNvSpPr txBox="1"/>
            <p:nvPr/>
          </p:nvSpPr>
          <p:spPr>
            <a:xfrm>
              <a:off x="1687837" y="1276392"/>
              <a:ext cx="646133" cy="52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99" b="1" dirty="0">
                  <a:solidFill>
                    <a:schemeClr val="bg2"/>
                  </a:solidFill>
                </a:rPr>
                <a:t>01</a:t>
              </a:r>
              <a:endParaRPr lang="zh-CN" altLang="en-US" sz="2799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17063FA-BF64-4C0B-B96D-75E2F4B30E9E}"/>
              </a:ext>
            </a:extLst>
          </p:cNvPr>
          <p:cNvGrpSpPr/>
          <p:nvPr/>
        </p:nvGrpSpPr>
        <p:grpSpPr>
          <a:xfrm>
            <a:off x="11127516" y="1834069"/>
            <a:ext cx="293292" cy="5004035"/>
            <a:chOff x="11153288" y="1734254"/>
            <a:chExt cx="293292" cy="5004035"/>
          </a:xfrm>
        </p:grpSpPr>
        <p:sp>
          <p:nvSpPr>
            <p:cNvPr id="2" name="Line 6">
              <a:extLst>
                <a:ext uri="{FF2B5EF4-FFF2-40B4-BE49-F238E27FC236}">
                  <a16:creationId xmlns:a16="http://schemas.microsoft.com/office/drawing/2014/main" id="{47780F14-804E-413E-A04A-85C1563463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99934" y="1929644"/>
              <a:ext cx="933" cy="4808645"/>
            </a:xfrm>
            <a:prstGeom prst="line">
              <a:avLst/>
            </a:prstGeom>
            <a:noFill/>
            <a:ln w="38100" cap="flat">
              <a:solidFill>
                <a:srgbClr val="716F6E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FEC7539-D16D-4439-976A-E131863D4B43}"/>
                </a:ext>
              </a:extLst>
            </p:cNvPr>
            <p:cNvGrpSpPr/>
            <p:nvPr/>
          </p:nvGrpSpPr>
          <p:grpSpPr>
            <a:xfrm>
              <a:off x="11153288" y="2863842"/>
              <a:ext cx="288812" cy="288812"/>
              <a:chOff x="1946479" y="2997454"/>
              <a:chExt cx="288812" cy="288812"/>
            </a:xfrm>
          </p:grpSpPr>
          <p:sp>
            <p:nvSpPr>
              <p:cNvPr id="4" name="Oval 15">
                <a:extLst>
                  <a:ext uri="{FF2B5EF4-FFF2-40B4-BE49-F238E27FC236}">
                    <a16:creationId xmlns:a16="http://schemas.microsoft.com/office/drawing/2014/main" id="{C0996F49-43BD-41B1-8841-60393BBEB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6479" y="2997454"/>
                <a:ext cx="288812" cy="288812"/>
              </a:xfrm>
              <a:prstGeom prst="ellipse">
                <a:avLst/>
              </a:prstGeom>
              <a:solidFill>
                <a:schemeClr val="bg2"/>
              </a:solidFill>
              <a:ln w="28575" cap="flat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F278844E-5E41-4C96-B040-0BEB8C8E924E}"/>
                  </a:ext>
                </a:extLst>
              </p:cNvPr>
              <p:cNvSpPr/>
              <p:nvPr/>
            </p:nvSpPr>
            <p:spPr bwMode="auto">
              <a:xfrm flipH="1">
                <a:off x="2033265" y="3066483"/>
                <a:ext cx="89202" cy="144000"/>
              </a:xfrm>
              <a:custGeom>
                <a:avLst/>
                <a:gdLst>
                  <a:gd name="T0" fmla="*/ 166 w 188"/>
                  <a:gd name="T1" fmla="*/ 89 h 217"/>
                  <a:gd name="T2" fmla="*/ 99 w 188"/>
                  <a:gd name="T3" fmla="*/ 51 h 217"/>
                  <a:gd name="T4" fmla="*/ 32 w 188"/>
                  <a:gd name="T5" fmla="*/ 12 h 217"/>
                  <a:gd name="T6" fmla="*/ 0 w 188"/>
                  <a:gd name="T7" fmla="*/ 30 h 217"/>
                  <a:gd name="T8" fmla="*/ 0 w 188"/>
                  <a:gd name="T9" fmla="*/ 108 h 217"/>
                  <a:gd name="T10" fmla="*/ 0 w 188"/>
                  <a:gd name="T11" fmla="*/ 185 h 217"/>
                  <a:gd name="T12" fmla="*/ 32 w 188"/>
                  <a:gd name="T13" fmla="*/ 204 h 217"/>
                  <a:gd name="T14" fmla="*/ 99 w 188"/>
                  <a:gd name="T15" fmla="*/ 165 h 217"/>
                  <a:gd name="T16" fmla="*/ 166 w 188"/>
                  <a:gd name="T17" fmla="*/ 126 h 217"/>
                  <a:gd name="T18" fmla="*/ 166 w 188"/>
                  <a:gd name="T19" fmla="*/ 8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17">
                    <a:moveTo>
                      <a:pt x="166" y="89"/>
                    </a:moveTo>
                    <a:lnTo>
                      <a:pt x="99" y="51"/>
                    </a:lnTo>
                    <a:cubicBezTo>
                      <a:pt x="77" y="38"/>
                      <a:pt x="55" y="25"/>
                      <a:pt x="32" y="12"/>
                    </a:cubicBezTo>
                    <a:cubicBezTo>
                      <a:pt x="11" y="0"/>
                      <a:pt x="0" y="5"/>
                      <a:pt x="0" y="30"/>
                    </a:cubicBezTo>
                    <a:lnTo>
                      <a:pt x="0" y="108"/>
                    </a:lnTo>
                    <a:cubicBezTo>
                      <a:pt x="0" y="134"/>
                      <a:pt x="0" y="159"/>
                      <a:pt x="0" y="185"/>
                    </a:cubicBezTo>
                    <a:cubicBezTo>
                      <a:pt x="0" y="209"/>
                      <a:pt x="10" y="217"/>
                      <a:pt x="32" y="204"/>
                    </a:cubicBezTo>
                    <a:lnTo>
                      <a:pt x="99" y="165"/>
                    </a:lnTo>
                    <a:cubicBezTo>
                      <a:pt x="121" y="152"/>
                      <a:pt x="144" y="139"/>
                      <a:pt x="166" y="126"/>
                    </a:cubicBezTo>
                    <a:cubicBezTo>
                      <a:pt x="187" y="114"/>
                      <a:pt x="188" y="102"/>
                      <a:pt x="166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</p:grp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0AEEC4B-B111-40C3-9B51-75688B4D12E9}"/>
                </a:ext>
              </a:extLst>
            </p:cNvPr>
            <p:cNvSpPr/>
            <p:nvPr/>
          </p:nvSpPr>
          <p:spPr bwMode="auto">
            <a:xfrm>
              <a:off x="11188199" y="1734254"/>
              <a:ext cx="218989" cy="192013"/>
            </a:xfrm>
            <a:custGeom>
              <a:avLst/>
              <a:gdLst>
                <a:gd name="T0" fmla="*/ 208 w 416"/>
                <a:gd name="T1" fmla="*/ 361 h 361"/>
                <a:gd name="T2" fmla="*/ 312 w 416"/>
                <a:gd name="T3" fmla="*/ 181 h 361"/>
                <a:gd name="T4" fmla="*/ 416 w 416"/>
                <a:gd name="T5" fmla="*/ 0 h 361"/>
                <a:gd name="T6" fmla="*/ 208 w 416"/>
                <a:gd name="T7" fmla="*/ 0 h 361"/>
                <a:gd name="T8" fmla="*/ 0 w 416"/>
                <a:gd name="T9" fmla="*/ 0 h 361"/>
                <a:gd name="T10" fmla="*/ 104 w 416"/>
                <a:gd name="T11" fmla="*/ 181 h 361"/>
                <a:gd name="T12" fmla="*/ 208 w 416"/>
                <a:gd name="T1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6" h="361">
                  <a:moveTo>
                    <a:pt x="208" y="361"/>
                  </a:moveTo>
                  <a:lnTo>
                    <a:pt x="312" y="181"/>
                  </a:lnTo>
                  <a:lnTo>
                    <a:pt x="416" y="0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104" y="181"/>
                  </a:lnTo>
                  <a:lnTo>
                    <a:pt x="208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93270A6-3A73-48A1-ACEC-D8A4FCF3D4C4}"/>
                </a:ext>
              </a:extLst>
            </p:cNvPr>
            <p:cNvGrpSpPr/>
            <p:nvPr/>
          </p:nvGrpSpPr>
          <p:grpSpPr>
            <a:xfrm>
              <a:off x="11157768" y="4708250"/>
              <a:ext cx="288812" cy="288812"/>
              <a:chOff x="930318" y="3606321"/>
              <a:chExt cx="288925" cy="288925"/>
            </a:xfrm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4EB7DD86-1BF1-4DE5-A20B-BD13094B7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318" y="3606321"/>
                <a:ext cx="288925" cy="288925"/>
              </a:xfrm>
              <a:prstGeom prst="ellipse">
                <a:avLst/>
              </a:prstGeom>
              <a:solidFill>
                <a:schemeClr val="bg2"/>
              </a:solidFill>
              <a:ln w="28575" cap="flat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67DF8542-E840-4AA3-9B1C-836524F68B31}"/>
                  </a:ext>
                </a:extLst>
              </p:cNvPr>
              <p:cNvSpPr/>
              <p:nvPr/>
            </p:nvSpPr>
            <p:spPr bwMode="auto">
              <a:xfrm flipH="1">
                <a:off x="1025281" y="3679142"/>
                <a:ext cx="90035" cy="144056"/>
              </a:xfrm>
              <a:custGeom>
                <a:avLst/>
                <a:gdLst>
                  <a:gd name="T0" fmla="*/ 166 w 188"/>
                  <a:gd name="T1" fmla="*/ 89 h 217"/>
                  <a:gd name="T2" fmla="*/ 99 w 188"/>
                  <a:gd name="T3" fmla="*/ 51 h 217"/>
                  <a:gd name="T4" fmla="*/ 32 w 188"/>
                  <a:gd name="T5" fmla="*/ 12 h 217"/>
                  <a:gd name="T6" fmla="*/ 0 w 188"/>
                  <a:gd name="T7" fmla="*/ 30 h 217"/>
                  <a:gd name="T8" fmla="*/ 0 w 188"/>
                  <a:gd name="T9" fmla="*/ 108 h 217"/>
                  <a:gd name="T10" fmla="*/ 0 w 188"/>
                  <a:gd name="T11" fmla="*/ 185 h 217"/>
                  <a:gd name="T12" fmla="*/ 32 w 188"/>
                  <a:gd name="T13" fmla="*/ 204 h 217"/>
                  <a:gd name="T14" fmla="*/ 99 w 188"/>
                  <a:gd name="T15" fmla="*/ 165 h 217"/>
                  <a:gd name="T16" fmla="*/ 166 w 188"/>
                  <a:gd name="T17" fmla="*/ 126 h 217"/>
                  <a:gd name="T18" fmla="*/ 166 w 188"/>
                  <a:gd name="T19" fmla="*/ 8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17">
                    <a:moveTo>
                      <a:pt x="166" y="89"/>
                    </a:moveTo>
                    <a:lnTo>
                      <a:pt x="99" y="51"/>
                    </a:lnTo>
                    <a:cubicBezTo>
                      <a:pt x="77" y="38"/>
                      <a:pt x="55" y="25"/>
                      <a:pt x="32" y="12"/>
                    </a:cubicBezTo>
                    <a:cubicBezTo>
                      <a:pt x="11" y="0"/>
                      <a:pt x="0" y="5"/>
                      <a:pt x="0" y="30"/>
                    </a:cubicBezTo>
                    <a:lnTo>
                      <a:pt x="0" y="108"/>
                    </a:lnTo>
                    <a:cubicBezTo>
                      <a:pt x="0" y="134"/>
                      <a:pt x="0" y="159"/>
                      <a:pt x="0" y="185"/>
                    </a:cubicBezTo>
                    <a:cubicBezTo>
                      <a:pt x="0" y="209"/>
                      <a:pt x="10" y="217"/>
                      <a:pt x="32" y="204"/>
                    </a:cubicBezTo>
                    <a:lnTo>
                      <a:pt x="99" y="165"/>
                    </a:lnTo>
                    <a:cubicBezTo>
                      <a:pt x="121" y="152"/>
                      <a:pt x="144" y="139"/>
                      <a:pt x="166" y="126"/>
                    </a:cubicBezTo>
                    <a:cubicBezTo>
                      <a:pt x="187" y="114"/>
                      <a:pt x="188" y="102"/>
                      <a:pt x="166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A349CB9-E2E9-4794-9505-8805431C0EFF}"/>
              </a:ext>
            </a:extLst>
          </p:cNvPr>
          <p:cNvSpPr/>
          <p:nvPr/>
        </p:nvSpPr>
        <p:spPr>
          <a:xfrm>
            <a:off x="7643460" y="4373026"/>
            <a:ext cx="3342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Task 2</a:t>
            </a:r>
          </a:p>
          <a:p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Watch video clip “Chinese  wisdom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478289A-B30B-4443-B31E-D424D96F7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02" y="2174544"/>
            <a:ext cx="5188232" cy="3767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60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122396B3-8484-4D08-A21C-10F5DB0843A6}"/>
              </a:ext>
            </a:extLst>
          </p:cNvPr>
          <p:cNvGrpSpPr/>
          <p:nvPr/>
        </p:nvGrpSpPr>
        <p:grpSpPr>
          <a:xfrm>
            <a:off x="9178819" y="458646"/>
            <a:ext cx="1800000" cy="1800000"/>
            <a:chOff x="10228564" y="3150783"/>
            <a:chExt cx="996724" cy="960635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709E91C3-6C55-4024-B12F-F8B722A8A9EE}"/>
                </a:ext>
              </a:extLst>
            </p:cNvPr>
            <p:cNvGrpSpPr/>
            <p:nvPr/>
          </p:nvGrpSpPr>
          <p:grpSpPr>
            <a:xfrm>
              <a:off x="10228564" y="3150783"/>
              <a:ext cx="996724" cy="960635"/>
              <a:chOff x="9390645" y="2087110"/>
              <a:chExt cx="2223440" cy="1474237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873F7DE3-F11A-43CA-935A-8B99818A20E1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mqf</a:t>
                </a:r>
                <a:endParaRPr lang="zh-CN" altLang="en-US" dirty="0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81FFDDB8-111D-4C4D-B982-26804991C22F}"/>
                  </a:ext>
                </a:extLst>
              </p:cNvPr>
              <p:cNvSpPr/>
              <p:nvPr/>
            </p:nvSpPr>
            <p:spPr>
              <a:xfrm>
                <a:off x="9390646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07" name="图形 106" descr="上升趋势">
              <a:extLst>
                <a:ext uri="{FF2B5EF4-FFF2-40B4-BE49-F238E27FC236}">
                  <a16:creationId xmlns:a16="http://schemas.microsoft.com/office/drawing/2014/main" id="{2950A838-56BC-47DE-9DAA-B13BC65BA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66925" y="3271099"/>
              <a:ext cx="720000" cy="720000"/>
            </a:xfrm>
            <a:prstGeom prst="rect">
              <a:avLst/>
            </a:prstGeom>
          </p:spPr>
        </p:pic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31BD7DB-863B-4DCD-990F-CB26FDBB77EF}"/>
              </a:ext>
            </a:extLst>
          </p:cNvPr>
          <p:cNvGrpSpPr/>
          <p:nvPr/>
        </p:nvGrpSpPr>
        <p:grpSpPr>
          <a:xfrm>
            <a:off x="7800573" y="4003371"/>
            <a:ext cx="1800000" cy="1800000"/>
            <a:chOff x="9634496" y="4381982"/>
            <a:chExt cx="996724" cy="960635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FDAF9E2A-41D0-43A0-974F-629AD28051F8}"/>
                </a:ext>
              </a:extLst>
            </p:cNvPr>
            <p:cNvGrpSpPr/>
            <p:nvPr/>
          </p:nvGrpSpPr>
          <p:grpSpPr>
            <a:xfrm>
              <a:off x="9634496" y="4381982"/>
              <a:ext cx="996724" cy="960635"/>
              <a:chOff x="9390645" y="2087110"/>
              <a:chExt cx="2223440" cy="1474237"/>
            </a:xfrm>
          </p:grpSpPr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E6F6B13D-388F-4E7F-AE4D-5F7D1749B37E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mqf</a:t>
                </a:r>
                <a:endParaRPr lang="zh-CN" altLang="en-US" dirty="0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BB9FE4A7-8CA8-4D78-9C0E-2DD93FB3F938}"/>
                  </a:ext>
                </a:extLst>
              </p:cNvPr>
              <p:cNvSpPr/>
              <p:nvPr/>
            </p:nvSpPr>
            <p:spPr>
              <a:xfrm>
                <a:off x="9390646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02" name="图形 101" descr="教室">
              <a:extLst>
                <a:ext uri="{FF2B5EF4-FFF2-40B4-BE49-F238E27FC236}">
                  <a16:creationId xmlns:a16="http://schemas.microsoft.com/office/drawing/2014/main" id="{EB628060-756D-4D7A-8FB9-D17C2F355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72857" y="4487844"/>
              <a:ext cx="720000" cy="720000"/>
            </a:xfrm>
            <a:prstGeom prst="rect">
              <a:avLst/>
            </a:prstGeom>
          </p:spPr>
        </p:pic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BD9CC1B-4D58-4342-BE9A-84E221086A3D}"/>
              </a:ext>
            </a:extLst>
          </p:cNvPr>
          <p:cNvGrpSpPr/>
          <p:nvPr/>
        </p:nvGrpSpPr>
        <p:grpSpPr>
          <a:xfrm>
            <a:off x="5195997" y="506655"/>
            <a:ext cx="1800000" cy="1800000"/>
            <a:chOff x="8781339" y="3150783"/>
            <a:chExt cx="996724" cy="960635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851325E-448C-4501-B5C8-0FC790D43CB6}"/>
                </a:ext>
              </a:extLst>
            </p:cNvPr>
            <p:cNvGrpSpPr/>
            <p:nvPr/>
          </p:nvGrpSpPr>
          <p:grpSpPr>
            <a:xfrm>
              <a:off x="8781339" y="3150783"/>
              <a:ext cx="996724" cy="960635"/>
              <a:chOff x="9390645" y="2087110"/>
              <a:chExt cx="2223440" cy="1474237"/>
            </a:xfrm>
          </p:grpSpPr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74B19D9D-C5D4-4CCD-A973-58D364A8DB02}"/>
                  </a:ext>
                </a:extLst>
              </p:cNvPr>
              <p:cNvSpPr/>
              <p:nvPr/>
            </p:nvSpPr>
            <p:spPr>
              <a:xfrm>
                <a:off x="9390646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F4A096C2-2569-4504-90DE-D416AFD65A46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12" name="图形 111" descr="靶心">
              <a:extLst>
                <a:ext uri="{FF2B5EF4-FFF2-40B4-BE49-F238E27FC236}">
                  <a16:creationId xmlns:a16="http://schemas.microsoft.com/office/drawing/2014/main" id="{FEC07D3E-6141-4832-BC57-426F795F9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23314" y="3271099"/>
              <a:ext cx="720000" cy="7200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30970FB-D69F-4210-853A-0863CCCE1698}"/>
              </a:ext>
            </a:extLst>
          </p:cNvPr>
          <p:cNvGrpSpPr>
            <a:grpSpLocks noChangeAspect="1"/>
          </p:cNvGrpSpPr>
          <p:nvPr/>
        </p:nvGrpSpPr>
        <p:grpSpPr>
          <a:xfrm>
            <a:off x="2591422" y="4003374"/>
            <a:ext cx="1800000" cy="1800000"/>
            <a:chOff x="7958466" y="4381982"/>
            <a:chExt cx="996724" cy="96063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5FCE1A5-D2F7-49C9-B069-913A86A7C94A}"/>
                </a:ext>
              </a:extLst>
            </p:cNvPr>
            <p:cNvGrpSpPr/>
            <p:nvPr/>
          </p:nvGrpSpPr>
          <p:grpSpPr>
            <a:xfrm>
              <a:off x="7958466" y="4381982"/>
              <a:ext cx="996724" cy="960635"/>
              <a:chOff x="9390645" y="2087110"/>
              <a:chExt cx="2223440" cy="1474237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ACED81AA-8EEB-48F2-9239-7917ACE4FC50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567D137-1B7F-4DA2-84E5-14BC5A3EFD5B}"/>
                  </a:ext>
                </a:extLst>
              </p:cNvPr>
              <p:cNvSpPr/>
              <p:nvPr/>
            </p:nvSpPr>
            <p:spPr>
              <a:xfrm>
                <a:off x="9390646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9" name="图形 8" descr="灯泡和齿轮">
              <a:extLst>
                <a:ext uri="{FF2B5EF4-FFF2-40B4-BE49-F238E27FC236}">
                  <a16:creationId xmlns:a16="http://schemas.microsoft.com/office/drawing/2014/main" id="{AB99C9EB-6430-4863-9CF2-2E93C3704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96827" y="4502299"/>
              <a:ext cx="720000" cy="720000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D200A6E-F9F5-47BB-9EDF-A925A1AD7FD9}"/>
              </a:ext>
            </a:extLst>
          </p:cNvPr>
          <p:cNvGrpSpPr>
            <a:grpSpLocks noChangeAspect="1"/>
          </p:cNvGrpSpPr>
          <p:nvPr/>
        </p:nvGrpSpPr>
        <p:grpSpPr>
          <a:xfrm>
            <a:off x="-7924800" y="-1618423"/>
            <a:ext cx="7495680" cy="7495680"/>
            <a:chOff x="-1079640" y="-1341703"/>
            <a:chExt cx="7920000" cy="792000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6CA4039-4606-4B59-A855-3F4BD4704AB8}"/>
                </a:ext>
              </a:extLst>
            </p:cNvPr>
            <p:cNvGrpSpPr/>
            <p:nvPr/>
          </p:nvGrpSpPr>
          <p:grpSpPr>
            <a:xfrm>
              <a:off x="-1079640" y="-1341703"/>
              <a:ext cx="7920000" cy="7920000"/>
              <a:chOff x="9390645" y="2087110"/>
              <a:chExt cx="2223439" cy="1474237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9A64F947-AD6E-44E0-BA69-86EBF87E6EA1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10</a:t>
                </a:r>
                <a:endParaRPr lang="zh-CN" altLang="en-US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1C551E04-BD6E-4126-BA85-E1209E72263D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1776FCF-B4E3-4D44-A4E4-7C8FDF66F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22506" y="-981703"/>
              <a:ext cx="7200000" cy="7200000"/>
            </a:xfrm>
            <a:prstGeom prst="ellipse">
              <a:avLst/>
            </a:prstGeom>
            <a:blipFill dpi="0" rotWithShape="1">
              <a:blip r:embed="rId10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0000" t="-9000" r="-3000" b="-9609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A7353F5-BAEC-4A12-A0D0-77C703E2A583}"/>
              </a:ext>
            </a:extLst>
          </p:cNvPr>
          <p:cNvGrpSpPr/>
          <p:nvPr/>
        </p:nvGrpSpPr>
        <p:grpSpPr>
          <a:xfrm>
            <a:off x="-3660832" y="3705025"/>
            <a:ext cx="3060000" cy="3060000"/>
            <a:chOff x="3069539" y="3716806"/>
            <a:chExt cx="3060000" cy="3060000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850F4A3-59E2-487C-B2D6-8E76309C8494}"/>
                </a:ext>
              </a:extLst>
            </p:cNvPr>
            <p:cNvSpPr/>
            <p:nvPr/>
          </p:nvSpPr>
          <p:spPr>
            <a:xfrm>
              <a:off x="3069539" y="3716806"/>
              <a:ext cx="3060000" cy="30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89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10</a:t>
              </a:r>
              <a:endParaRPr lang="zh-CN" altLang="en-US" dirty="0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D09CE17A-2FB0-466F-A1F5-59FE79EE89C0}"/>
                </a:ext>
              </a:extLst>
            </p:cNvPr>
            <p:cNvGrpSpPr/>
            <p:nvPr/>
          </p:nvGrpSpPr>
          <p:grpSpPr>
            <a:xfrm>
              <a:off x="3069539" y="3716806"/>
              <a:ext cx="3060000" cy="3060000"/>
              <a:chOff x="3069539" y="3716806"/>
              <a:chExt cx="3060000" cy="306000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EE60139C-EE92-4D33-AD1F-544CA03C757D}"/>
                  </a:ext>
                </a:extLst>
              </p:cNvPr>
              <p:cNvSpPr/>
              <p:nvPr/>
            </p:nvSpPr>
            <p:spPr>
              <a:xfrm>
                <a:off x="3069539" y="3716806"/>
                <a:ext cx="3060000" cy="306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81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3">
                <a:extLst>
                  <a:ext uri="{FF2B5EF4-FFF2-40B4-BE49-F238E27FC236}">
                    <a16:creationId xmlns:a16="http://schemas.microsoft.com/office/drawing/2014/main" id="{5594EEDE-88B9-4189-B85F-0737F2A604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39539" y="3986806"/>
                <a:ext cx="2520000" cy="2520000"/>
              </a:xfrm>
              <a:prstGeom prst="ellipse">
                <a:avLst/>
              </a:prstGeom>
              <a:blipFill dpi="0" rotWithShape="1">
                <a:blip r:embed="rId12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000" t="357" r="-37000" b="-519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>
                <a:outerShdw blurRad="190500" dist="635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1B253E9-C506-40BA-AA27-A05DF34A5B94}"/>
              </a:ext>
            </a:extLst>
          </p:cNvPr>
          <p:cNvGrpSpPr/>
          <p:nvPr/>
        </p:nvGrpSpPr>
        <p:grpSpPr>
          <a:xfrm>
            <a:off x="1213177" y="458646"/>
            <a:ext cx="1800000" cy="1800000"/>
            <a:chOff x="7334114" y="3150783"/>
            <a:chExt cx="996724" cy="960635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67DF15D4-BAA1-498C-A9DD-EFCECFD9B3C1}"/>
                </a:ext>
              </a:extLst>
            </p:cNvPr>
            <p:cNvGrpSpPr/>
            <p:nvPr/>
          </p:nvGrpSpPr>
          <p:grpSpPr>
            <a:xfrm>
              <a:off x="7334114" y="3150783"/>
              <a:ext cx="996724" cy="960635"/>
              <a:chOff x="9390645" y="2087110"/>
              <a:chExt cx="2223440" cy="1474237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B22D0E52-72E8-48FC-8ECD-C54D856E66F3}"/>
                  </a:ext>
                </a:extLst>
              </p:cNvPr>
              <p:cNvSpPr/>
              <p:nvPr/>
            </p:nvSpPr>
            <p:spPr>
              <a:xfrm>
                <a:off x="9390645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DDC1E5F7-9023-4E62-9298-0E39D3CEAEF2}"/>
                  </a:ext>
                </a:extLst>
              </p:cNvPr>
              <p:cNvSpPr/>
              <p:nvPr/>
            </p:nvSpPr>
            <p:spPr>
              <a:xfrm>
                <a:off x="9390646" y="2087110"/>
                <a:ext cx="2223439" cy="1474237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9" name="图形 78" descr="研究">
              <a:extLst>
                <a:ext uri="{FF2B5EF4-FFF2-40B4-BE49-F238E27FC236}">
                  <a16:creationId xmlns:a16="http://schemas.microsoft.com/office/drawing/2014/main" id="{AAA82665-E0FA-492F-914B-C8AE429F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77686" y="3271099"/>
              <a:ext cx="720000" cy="720000"/>
            </a:xfrm>
            <a:prstGeom prst="rect">
              <a:avLst/>
            </a:prstGeom>
          </p:spPr>
        </p:pic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69E9BDF7-48F5-40DB-ADF5-66FA986DD76A}"/>
              </a:ext>
            </a:extLst>
          </p:cNvPr>
          <p:cNvSpPr txBox="1"/>
          <p:nvPr/>
        </p:nvSpPr>
        <p:spPr>
          <a:xfrm>
            <a:off x="667920" y="2669344"/>
            <a:ext cx="2909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Teaching context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D8F1A2F-C647-40F4-A036-40D3A5ECE8CA}"/>
              </a:ext>
            </a:extLst>
          </p:cNvPr>
          <p:cNvSpPr txBox="1"/>
          <p:nvPr/>
        </p:nvSpPr>
        <p:spPr>
          <a:xfrm>
            <a:off x="4641333" y="2652638"/>
            <a:ext cx="290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Teaching objectives</a:t>
            </a:r>
          </a:p>
          <a:p>
            <a:pPr algn="ctr" defTabSz="914400"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 method 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3BFFB5F-96E9-451E-A21C-017238AB3E2D}"/>
              </a:ext>
            </a:extLst>
          </p:cNvPr>
          <p:cNvSpPr txBox="1"/>
          <p:nvPr/>
        </p:nvSpPr>
        <p:spPr>
          <a:xfrm>
            <a:off x="8624152" y="2669344"/>
            <a:ext cx="2909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Teaching procedure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1C627D4-47B7-45CB-B5CA-633F75757615}"/>
              </a:ext>
            </a:extLst>
          </p:cNvPr>
          <p:cNvSpPr txBox="1"/>
          <p:nvPr/>
        </p:nvSpPr>
        <p:spPr>
          <a:xfrm>
            <a:off x="2036754" y="6185723"/>
            <a:ext cx="2909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Teaching highlights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0F8B1BE-1F59-4CC2-92E8-C02C96990395}"/>
              </a:ext>
            </a:extLst>
          </p:cNvPr>
          <p:cNvSpPr txBox="1"/>
          <p:nvPr/>
        </p:nvSpPr>
        <p:spPr>
          <a:xfrm>
            <a:off x="7032450" y="6185723"/>
            <a:ext cx="333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Teaching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4335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6" grpId="0"/>
      <p:bldP spid="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D43DA59-4EEB-4445-A8F3-FBF2E1CCD3BD}"/>
              </a:ext>
            </a:extLst>
          </p:cNvPr>
          <p:cNvGrpSpPr/>
          <p:nvPr/>
        </p:nvGrpSpPr>
        <p:grpSpPr>
          <a:xfrm>
            <a:off x="11127516" y="1834069"/>
            <a:ext cx="288812" cy="5004035"/>
            <a:chOff x="11153288" y="1734254"/>
            <a:chExt cx="288812" cy="5004035"/>
          </a:xfrm>
        </p:grpSpPr>
        <p:sp>
          <p:nvSpPr>
            <p:cNvPr id="3" name="Line 6">
              <a:extLst>
                <a:ext uri="{FF2B5EF4-FFF2-40B4-BE49-F238E27FC236}">
                  <a16:creationId xmlns:a16="http://schemas.microsoft.com/office/drawing/2014/main" id="{8C8573DE-4E68-4CC4-8744-189A04DBE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99934" y="1929644"/>
              <a:ext cx="933" cy="4808645"/>
            </a:xfrm>
            <a:prstGeom prst="line">
              <a:avLst/>
            </a:prstGeom>
            <a:noFill/>
            <a:ln w="38100" cap="flat">
              <a:solidFill>
                <a:srgbClr val="716F6E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C92F8B4-DF44-4599-A969-572E313AA37B}"/>
                </a:ext>
              </a:extLst>
            </p:cNvPr>
            <p:cNvGrpSpPr/>
            <p:nvPr/>
          </p:nvGrpSpPr>
          <p:grpSpPr>
            <a:xfrm>
              <a:off x="11153288" y="2394610"/>
              <a:ext cx="288812" cy="288812"/>
              <a:chOff x="1946479" y="2528222"/>
              <a:chExt cx="288812" cy="288812"/>
            </a:xfrm>
          </p:grpSpPr>
          <p:sp>
            <p:nvSpPr>
              <p:cNvPr id="9" name="Oval 15">
                <a:extLst>
                  <a:ext uri="{FF2B5EF4-FFF2-40B4-BE49-F238E27FC236}">
                    <a16:creationId xmlns:a16="http://schemas.microsoft.com/office/drawing/2014/main" id="{F21832E2-73E8-4715-BC12-FD06A18D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6479" y="2528222"/>
                <a:ext cx="288812" cy="288812"/>
              </a:xfrm>
              <a:prstGeom prst="ellipse">
                <a:avLst/>
              </a:prstGeom>
              <a:solidFill>
                <a:schemeClr val="bg2"/>
              </a:solidFill>
              <a:ln w="28575" cap="flat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10" name="Freeform 16">
                <a:extLst>
                  <a:ext uri="{FF2B5EF4-FFF2-40B4-BE49-F238E27FC236}">
                    <a16:creationId xmlns:a16="http://schemas.microsoft.com/office/drawing/2014/main" id="{E4226D11-5A4C-4604-9EA4-B65F885197E8}"/>
                  </a:ext>
                </a:extLst>
              </p:cNvPr>
              <p:cNvSpPr/>
              <p:nvPr/>
            </p:nvSpPr>
            <p:spPr bwMode="auto">
              <a:xfrm flipH="1">
                <a:off x="2033265" y="2597251"/>
                <a:ext cx="89202" cy="144000"/>
              </a:xfrm>
              <a:custGeom>
                <a:avLst/>
                <a:gdLst>
                  <a:gd name="T0" fmla="*/ 166 w 188"/>
                  <a:gd name="T1" fmla="*/ 89 h 217"/>
                  <a:gd name="T2" fmla="*/ 99 w 188"/>
                  <a:gd name="T3" fmla="*/ 51 h 217"/>
                  <a:gd name="T4" fmla="*/ 32 w 188"/>
                  <a:gd name="T5" fmla="*/ 12 h 217"/>
                  <a:gd name="T6" fmla="*/ 0 w 188"/>
                  <a:gd name="T7" fmla="*/ 30 h 217"/>
                  <a:gd name="T8" fmla="*/ 0 w 188"/>
                  <a:gd name="T9" fmla="*/ 108 h 217"/>
                  <a:gd name="T10" fmla="*/ 0 w 188"/>
                  <a:gd name="T11" fmla="*/ 185 h 217"/>
                  <a:gd name="T12" fmla="*/ 32 w 188"/>
                  <a:gd name="T13" fmla="*/ 204 h 217"/>
                  <a:gd name="T14" fmla="*/ 99 w 188"/>
                  <a:gd name="T15" fmla="*/ 165 h 217"/>
                  <a:gd name="T16" fmla="*/ 166 w 188"/>
                  <a:gd name="T17" fmla="*/ 126 h 217"/>
                  <a:gd name="T18" fmla="*/ 166 w 188"/>
                  <a:gd name="T19" fmla="*/ 8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17">
                    <a:moveTo>
                      <a:pt x="166" y="89"/>
                    </a:moveTo>
                    <a:lnTo>
                      <a:pt x="99" y="51"/>
                    </a:lnTo>
                    <a:cubicBezTo>
                      <a:pt x="77" y="38"/>
                      <a:pt x="55" y="25"/>
                      <a:pt x="32" y="12"/>
                    </a:cubicBezTo>
                    <a:cubicBezTo>
                      <a:pt x="11" y="0"/>
                      <a:pt x="0" y="5"/>
                      <a:pt x="0" y="30"/>
                    </a:cubicBezTo>
                    <a:lnTo>
                      <a:pt x="0" y="108"/>
                    </a:lnTo>
                    <a:cubicBezTo>
                      <a:pt x="0" y="134"/>
                      <a:pt x="0" y="159"/>
                      <a:pt x="0" y="185"/>
                    </a:cubicBezTo>
                    <a:cubicBezTo>
                      <a:pt x="0" y="209"/>
                      <a:pt x="10" y="217"/>
                      <a:pt x="32" y="204"/>
                    </a:cubicBezTo>
                    <a:lnTo>
                      <a:pt x="99" y="165"/>
                    </a:lnTo>
                    <a:cubicBezTo>
                      <a:pt x="121" y="152"/>
                      <a:pt x="144" y="139"/>
                      <a:pt x="166" y="126"/>
                    </a:cubicBezTo>
                    <a:cubicBezTo>
                      <a:pt x="187" y="114"/>
                      <a:pt x="188" y="102"/>
                      <a:pt x="166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</p:grp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509ECA4-1F27-4969-87C5-C5E090EFD594}"/>
                </a:ext>
              </a:extLst>
            </p:cNvPr>
            <p:cNvSpPr/>
            <p:nvPr/>
          </p:nvSpPr>
          <p:spPr bwMode="auto">
            <a:xfrm>
              <a:off x="11188199" y="1734254"/>
              <a:ext cx="218989" cy="192013"/>
            </a:xfrm>
            <a:custGeom>
              <a:avLst/>
              <a:gdLst>
                <a:gd name="T0" fmla="*/ 208 w 416"/>
                <a:gd name="T1" fmla="*/ 361 h 361"/>
                <a:gd name="T2" fmla="*/ 312 w 416"/>
                <a:gd name="T3" fmla="*/ 181 h 361"/>
                <a:gd name="T4" fmla="*/ 416 w 416"/>
                <a:gd name="T5" fmla="*/ 0 h 361"/>
                <a:gd name="T6" fmla="*/ 208 w 416"/>
                <a:gd name="T7" fmla="*/ 0 h 361"/>
                <a:gd name="T8" fmla="*/ 0 w 416"/>
                <a:gd name="T9" fmla="*/ 0 h 361"/>
                <a:gd name="T10" fmla="*/ 104 w 416"/>
                <a:gd name="T11" fmla="*/ 181 h 361"/>
                <a:gd name="T12" fmla="*/ 208 w 416"/>
                <a:gd name="T1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6" h="361">
                  <a:moveTo>
                    <a:pt x="208" y="361"/>
                  </a:moveTo>
                  <a:lnTo>
                    <a:pt x="312" y="181"/>
                  </a:lnTo>
                  <a:lnTo>
                    <a:pt x="416" y="0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104" y="181"/>
                  </a:lnTo>
                  <a:lnTo>
                    <a:pt x="208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AD24C0-9BFD-45D6-954C-F10914EB1133}"/>
              </a:ext>
            </a:extLst>
          </p:cNvPr>
          <p:cNvGrpSpPr/>
          <p:nvPr/>
        </p:nvGrpSpPr>
        <p:grpSpPr>
          <a:xfrm>
            <a:off x="9228461" y="665976"/>
            <a:ext cx="2599555" cy="848360"/>
            <a:chOff x="1511152" y="1134172"/>
            <a:chExt cx="2599555" cy="848360"/>
          </a:xfrm>
        </p:grpSpPr>
        <p:sp>
          <p:nvSpPr>
            <p:cNvPr id="12" name="对角圆角矩形 42">
              <a:extLst>
                <a:ext uri="{FF2B5EF4-FFF2-40B4-BE49-F238E27FC236}">
                  <a16:creationId xmlns:a16="http://schemas.microsoft.com/office/drawing/2014/main" id="{A7B043F8-8CDA-41CF-B2E4-CDCE1CE76905}"/>
                </a:ext>
              </a:extLst>
            </p:cNvPr>
            <p:cNvSpPr/>
            <p:nvPr/>
          </p:nvSpPr>
          <p:spPr bwMode="auto">
            <a:xfrm>
              <a:off x="1511152" y="1134172"/>
              <a:ext cx="2599555" cy="848360"/>
            </a:xfrm>
            <a:prstGeom prst="round2DiagRect">
              <a:avLst/>
            </a:prstGeom>
            <a:solidFill>
              <a:schemeClr val="bg2">
                <a:lumMod val="9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8B49E8BB-CAB4-4025-B515-6A2440EAC43D}"/>
                </a:ext>
              </a:extLst>
            </p:cNvPr>
            <p:cNvSpPr txBox="1"/>
            <p:nvPr/>
          </p:nvSpPr>
          <p:spPr>
            <a:xfrm>
              <a:off x="2314933" y="1300825"/>
              <a:ext cx="1629838" cy="52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2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2799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In-put</a:t>
              </a:r>
              <a:endParaRPr lang="zh-CN" altLang="en-US" sz="2799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C4FDF29-B82D-42BE-9E25-25E12CA71BB3}"/>
                </a:ext>
              </a:extLst>
            </p:cNvPr>
            <p:cNvSpPr/>
            <p:nvPr/>
          </p:nvSpPr>
          <p:spPr bwMode="auto">
            <a:xfrm>
              <a:off x="1690776" y="1234589"/>
              <a:ext cx="640669" cy="6406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Box 45">
              <a:extLst>
                <a:ext uri="{FF2B5EF4-FFF2-40B4-BE49-F238E27FC236}">
                  <a16:creationId xmlns:a16="http://schemas.microsoft.com/office/drawing/2014/main" id="{9B3AA93E-56B1-4025-B56E-8F2F0F037D7C}"/>
                </a:ext>
              </a:extLst>
            </p:cNvPr>
            <p:cNvSpPr txBox="1"/>
            <p:nvPr/>
          </p:nvSpPr>
          <p:spPr>
            <a:xfrm>
              <a:off x="1687837" y="1276392"/>
              <a:ext cx="646133" cy="52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99" b="1" dirty="0">
                  <a:solidFill>
                    <a:schemeClr val="bg2"/>
                  </a:solidFill>
                </a:rPr>
                <a:t>01</a:t>
              </a:r>
              <a:endParaRPr lang="zh-CN" altLang="en-US" sz="2799" b="1" dirty="0">
                <a:solidFill>
                  <a:schemeClr val="bg2"/>
                </a:solidFill>
              </a:endParaRPr>
            </a:p>
          </p:txBody>
        </p:sp>
      </p:grpSp>
      <p:sp>
        <p:nvSpPr>
          <p:cNvPr id="16" name="圆角矩形 12">
            <a:extLst>
              <a:ext uri="{FF2B5EF4-FFF2-40B4-BE49-F238E27FC236}">
                <a16:creationId xmlns:a16="http://schemas.microsoft.com/office/drawing/2014/main" id="{65B86236-6AE2-41F3-8A46-A3BB5A763451}"/>
              </a:ext>
            </a:extLst>
          </p:cNvPr>
          <p:cNvSpPr/>
          <p:nvPr/>
        </p:nvSpPr>
        <p:spPr bwMode="auto">
          <a:xfrm>
            <a:off x="1959624" y="2963657"/>
            <a:ext cx="7020006" cy="2447316"/>
          </a:xfrm>
          <a:prstGeom prst="roundRect">
            <a:avLst>
              <a:gd name="adj" fmla="val 4056"/>
            </a:avLst>
          </a:prstGeom>
          <a:solidFill>
            <a:srgbClr val="FFE156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/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endParaRPr lang="zh-CN" altLang="en-US" sz="1799">
              <a:solidFill>
                <a:schemeClr val="accent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6964B85-1D2F-441E-94ED-0EE01543C759}"/>
              </a:ext>
            </a:extLst>
          </p:cNvPr>
          <p:cNvSpPr/>
          <p:nvPr/>
        </p:nvSpPr>
        <p:spPr>
          <a:xfrm>
            <a:off x="1882255" y="2424705"/>
            <a:ext cx="6703028" cy="46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Thinking and sharing in groups </a:t>
            </a: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4E0F7ACB-F509-40C9-85AF-04EAA7045B6A}"/>
              </a:ext>
            </a:extLst>
          </p:cNvPr>
          <p:cNvSpPr txBox="1"/>
          <p:nvPr/>
        </p:nvSpPr>
        <p:spPr>
          <a:xfrm>
            <a:off x="2475673" y="3223719"/>
            <a:ext cx="5702119" cy="3999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9" dirty="0">
                <a:solidFill>
                  <a:schemeClr val="tx1"/>
                </a:solidFill>
              </a:rPr>
              <a:t>Answering the following questions</a:t>
            </a:r>
            <a:r>
              <a:rPr lang="zh-CN" altLang="en-US" sz="1999" dirty="0">
                <a:solidFill>
                  <a:schemeClr val="tx1"/>
                </a:solidFill>
              </a:rPr>
              <a:t>：</a:t>
            </a:r>
            <a:endParaRPr lang="en-US" altLang="zh-CN" sz="1999" dirty="0">
              <a:solidFill>
                <a:schemeClr val="tx1"/>
              </a:solidFill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A285AD36-7CD0-470E-B831-A5C4D8ED50F1}"/>
              </a:ext>
            </a:extLst>
          </p:cNvPr>
          <p:cNvSpPr txBox="1"/>
          <p:nvPr/>
        </p:nvSpPr>
        <p:spPr>
          <a:xfrm>
            <a:off x="2390969" y="3758374"/>
            <a:ext cx="6024936" cy="3999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999" dirty="0"/>
              <a:t>（</a:t>
            </a:r>
            <a:r>
              <a:rPr lang="en-US" altLang="zh-CN" sz="1999" dirty="0"/>
              <a:t>1</a:t>
            </a:r>
            <a:r>
              <a:rPr lang="zh-CN" altLang="en-US" sz="1999" dirty="0"/>
              <a:t>）</a:t>
            </a:r>
            <a:r>
              <a:rPr lang="en-US" altLang="zh-CN" sz="1999" dirty="0"/>
              <a:t>What is the thesis of the essay?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D6D2C69A-7568-4873-8438-E2907629E803}"/>
              </a:ext>
            </a:extLst>
          </p:cNvPr>
          <p:cNvSpPr txBox="1"/>
          <p:nvPr/>
        </p:nvSpPr>
        <p:spPr>
          <a:xfrm>
            <a:off x="2390969" y="4184719"/>
            <a:ext cx="5998102" cy="3999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999" dirty="0"/>
              <a:t>（</a:t>
            </a:r>
            <a:r>
              <a:rPr lang="en-US" altLang="zh-CN" sz="1999" dirty="0"/>
              <a:t>2</a:t>
            </a:r>
            <a:r>
              <a:rPr lang="zh-CN" altLang="en-US" sz="1999" dirty="0"/>
              <a:t>）</a:t>
            </a:r>
            <a:r>
              <a:rPr lang="en-US" altLang="zh-CN" sz="1999" dirty="0"/>
              <a:t>How does the author develop the essay?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A12CF94-1C18-4B52-8B4C-23AB5678A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37"/>
                    </a14:imgEffect>
                    <a14:imgEffect>
                      <a14:saturation sa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76" y="2165622"/>
            <a:ext cx="2365762" cy="4177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A839134B-6CBD-4B3C-AE93-F4147535C1B6}"/>
              </a:ext>
            </a:extLst>
          </p:cNvPr>
          <p:cNvSpPr txBox="1"/>
          <p:nvPr/>
        </p:nvSpPr>
        <p:spPr>
          <a:xfrm>
            <a:off x="2390969" y="4662088"/>
            <a:ext cx="5998102" cy="3999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999" dirty="0"/>
              <a:t>（</a:t>
            </a:r>
            <a:r>
              <a:rPr lang="en-US" altLang="zh-CN" sz="1999" dirty="0"/>
              <a:t>3</a:t>
            </a:r>
            <a:r>
              <a:rPr lang="zh-CN" altLang="en-US" sz="1999" dirty="0"/>
              <a:t>）</a:t>
            </a:r>
            <a:r>
              <a:rPr lang="en-US" altLang="zh-CN" sz="1999" dirty="0"/>
              <a:t>What is wisdom defined by the author?</a:t>
            </a:r>
          </a:p>
        </p:txBody>
      </p:sp>
    </p:spTree>
    <p:extLst>
      <p:ext uri="{BB962C8B-B14F-4D97-AF65-F5344CB8AC3E}">
        <p14:creationId xmlns:p14="http://schemas.microsoft.com/office/powerpoint/2010/main" val="28130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  <p:bldP spid="20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A7EE6DB-2451-43AC-B7D1-E25744323017}"/>
              </a:ext>
            </a:extLst>
          </p:cNvPr>
          <p:cNvSpPr/>
          <p:nvPr/>
        </p:nvSpPr>
        <p:spPr>
          <a:xfrm>
            <a:off x="1647129" y="1259894"/>
            <a:ext cx="96236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2:</a:t>
            </a:r>
          </a:p>
          <a:p>
            <a:pPr algn="just"/>
            <a:r>
              <a:rPr lang="en-US" altLang="zh-CN" sz="2800" b="1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Discussion on  </a:t>
            </a:r>
            <a:r>
              <a:rPr lang="en-US" altLang="zh-CN" sz="2800" b="1" i="1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your definition of wisdom?</a:t>
            </a:r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9FF182E-DC8A-40FB-817E-115026A82F04}"/>
              </a:ext>
            </a:extLst>
          </p:cNvPr>
          <p:cNvSpPr>
            <a:spLocks noEditPoints="1"/>
          </p:cNvSpPr>
          <p:nvPr/>
        </p:nvSpPr>
        <p:spPr bwMode="auto">
          <a:xfrm rot="20358051">
            <a:off x="1459959" y="4967225"/>
            <a:ext cx="2158745" cy="1806037"/>
          </a:xfrm>
          <a:custGeom>
            <a:avLst/>
            <a:gdLst>
              <a:gd name="T0" fmla="*/ 3197 w 5009"/>
              <a:gd name="T1" fmla="*/ 3131 h 4154"/>
              <a:gd name="T2" fmla="*/ 2974 w 5009"/>
              <a:gd name="T3" fmla="*/ 3131 h 4154"/>
              <a:gd name="T4" fmla="*/ 680 w 5009"/>
              <a:gd name="T5" fmla="*/ 1510 h 4154"/>
              <a:gd name="T6" fmla="*/ 608 w 5009"/>
              <a:gd name="T7" fmla="*/ 1684 h 4154"/>
              <a:gd name="T8" fmla="*/ 678 w 5009"/>
              <a:gd name="T9" fmla="*/ 1858 h 4154"/>
              <a:gd name="T10" fmla="*/ 653 w 5009"/>
              <a:gd name="T11" fmla="*/ 2376 h 4154"/>
              <a:gd name="T12" fmla="*/ 608 w 5009"/>
              <a:gd name="T13" fmla="*/ 2547 h 4154"/>
              <a:gd name="T14" fmla="*/ 1643 w 5009"/>
              <a:gd name="T15" fmla="*/ 2547 h 4154"/>
              <a:gd name="T16" fmla="*/ 1643 w 5009"/>
              <a:gd name="T17" fmla="*/ 2376 h 4154"/>
              <a:gd name="T18" fmla="*/ 1643 w 5009"/>
              <a:gd name="T19" fmla="*/ 2199 h 4154"/>
              <a:gd name="T20" fmla="*/ 2261 w 5009"/>
              <a:gd name="T21" fmla="*/ 2330 h 4154"/>
              <a:gd name="T22" fmla="*/ 2331 w 5009"/>
              <a:gd name="T23" fmla="*/ 1814 h 4154"/>
              <a:gd name="T24" fmla="*/ 2197 w 5009"/>
              <a:gd name="T25" fmla="*/ 1644 h 4154"/>
              <a:gd name="T26" fmla="*/ 1913 w 5009"/>
              <a:gd name="T27" fmla="*/ 2030 h 4154"/>
              <a:gd name="T28" fmla="*/ 1026 w 5009"/>
              <a:gd name="T29" fmla="*/ 2199 h 4154"/>
              <a:gd name="T30" fmla="*/ 1026 w 5009"/>
              <a:gd name="T31" fmla="*/ 2199 h 4154"/>
              <a:gd name="T32" fmla="*/ 1026 w 5009"/>
              <a:gd name="T33" fmla="*/ 2030 h 4154"/>
              <a:gd name="T34" fmla="*/ 2808 w 5009"/>
              <a:gd name="T35" fmla="*/ 1784 h 4154"/>
              <a:gd name="T36" fmla="*/ 3130 w 5009"/>
              <a:gd name="T37" fmla="*/ 2155 h 4154"/>
              <a:gd name="T38" fmla="*/ 4398 w 5009"/>
              <a:gd name="T39" fmla="*/ 2293 h 4154"/>
              <a:gd name="T40" fmla="*/ 4433 w 5009"/>
              <a:gd name="T41" fmla="*/ 1714 h 4154"/>
              <a:gd name="T42" fmla="*/ 3181 w 5009"/>
              <a:gd name="T43" fmla="*/ 1491 h 4154"/>
              <a:gd name="T44" fmla="*/ 2787 w 5009"/>
              <a:gd name="T45" fmla="*/ 2577 h 4154"/>
              <a:gd name="T46" fmla="*/ 3999 w 5009"/>
              <a:gd name="T47" fmla="*/ 2671 h 4154"/>
              <a:gd name="T48" fmla="*/ 3637 w 5009"/>
              <a:gd name="T49" fmla="*/ 2360 h 4154"/>
              <a:gd name="T50" fmla="*/ 3606 w 5009"/>
              <a:gd name="T51" fmla="*/ 2577 h 4154"/>
              <a:gd name="T52" fmla="*/ 3278 w 5009"/>
              <a:gd name="T53" fmla="*/ 2671 h 4154"/>
              <a:gd name="T54" fmla="*/ 4419 w 5009"/>
              <a:gd name="T55" fmla="*/ 2577 h 4154"/>
              <a:gd name="T56" fmla="*/ 4433 w 5009"/>
              <a:gd name="T57" fmla="*/ 2671 h 4154"/>
              <a:gd name="T58" fmla="*/ 5009 w 5009"/>
              <a:gd name="T59" fmla="*/ 1401 h 4154"/>
              <a:gd name="T60" fmla="*/ 2505 w 5009"/>
              <a:gd name="T61" fmla="*/ 4154 h 4154"/>
              <a:gd name="T62" fmla="*/ 0 w 5009"/>
              <a:gd name="T63" fmla="*/ 1401 h 4154"/>
              <a:gd name="T64" fmla="*/ 133 w 5009"/>
              <a:gd name="T65" fmla="*/ 1368 h 4154"/>
              <a:gd name="T66" fmla="*/ 4876 w 5009"/>
              <a:gd name="T67" fmla="*/ 2786 h 4154"/>
              <a:gd name="T68" fmla="*/ 133 w 5009"/>
              <a:gd name="T69" fmla="*/ 1368 h 4154"/>
              <a:gd name="T70" fmla="*/ 1173 w 5009"/>
              <a:gd name="T71" fmla="*/ 1268 h 4154"/>
              <a:gd name="T72" fmla="*/ 3836 w 5009"/>
              <a:gd name="T73" fmla="*/ 2886 h 4154"/>
              <a:gd name="T74" fmla="*/ 3197 w 5009"/>
              <a:gd name="T75" fmla="*/ 1042 h 4154"/>
              <a:gd name="T76" fmla="*/ 2974 w 5009"/>
              <a:gd name="T77" fmla="*/ 1042 h 4154"/>
              <a:gd name="T78" fmla="*/ 2526 w 5009"/>
              <a:gd name="T79" fmla="*/ 602 h 4154"/>
              <a:gd name="T80" fmla="*/ 2651 w 5009"/>
              <a:gd name="T81" fmla="*/ 989 h 4154"/>
              <a:gd name="T82" fmla="*/ 2323 w 5009"/>
              <a:gd name="T83" fmla="*/ 750 h 4154"/>
              <a:gd name="T84" fmla="*/ 1981 w 5009"/>
              <a:gd name="T85" fmla="*/ 912 h 4154"/>
              <a:gd name="T86" fmla="*/ 1913 w 5009"/>
              <a:gd name="T87" fmla="*/ 1123 h 4154"/>
              <a:gd name="T88" fmla="*/ 1844 w 5009"/>
              <a:gd name="T89" fmla="*/ 912 h 4154"/>
              <a:gd name="T90" fmla="*/ 2116 w 5009"/>
              <a:gd name="T91" fmla="*/ 3233 h 4154"/>
              <a:gd name="T92" fmla="*/ 1787 w 5009"/>
              <a:gd name="T93" fmla="*/ 2994 h 4154"/>
              <a:gd name="T94" fmla="*/ 1913 w 5009"/>
              <a:gd name="T95" fmla="*/ 3381 h 4154"/>
              <a:gd name="T96" fmla="*/ 2637 w 5009"/>
              <a:gd name="T97" fmla="*/ 3322 h 4154"/>
              <a:gd name="T98" fmla="*/ 2415 w 5009"/>
              <a:gd name="T99" fmla="*/ 3322 h 4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009" h="4154">
                <a:moveTo>
                  <a:pt x="3086" y="3381"/>
                </a:moveTo>
                <a:lnTo>
                  <a:pt x="3154" y="3262"/>
                </a:lnTo>
                <a:lnTo>
                  <a:pt x="3289" y="3233"/>
                </a:lnTo>
                <a:lnTo>
                  <a:pt x="3197" y="3131"/>
                </a:lnTo>
                <a:lnTo>
                  <a:pt x="3211" y="2994"/>
                </a:lnTo>
                <a:lnTo>
                  <a:pt x="3086" y="3050"/>
                </a:lnTo>
                <a:lnTo>
                  <a:pt x="2960" y="2994"/>
                </a:lnTo>
                <a:lnTo>
                  <a:pt x="2974" y="3131"/>
                </a:lnTo>
                <a:lnTo>
                  <a:pt x="2882" y="3233"/>
                </a:lnTo>
                <a:lnTo>
                  <a:pt x="3017" y="3262"/>
                </a:lnTo>
                <a:lnTo>
                  <a:pt x="3086" y="3381"/>
                </a:lnTo>
                <a:close/>
                <a:moveTo>
                  <a:pt x="680" y="1510"/>
                </a:moveTo>
                <a:lnTo>
                  <a:pt x="680" y="1644"/>
                </a:lnTo>
                <a:lnTo>
                  <a:pt x="1296" y="1644"/>
                </a:lnTo>
                <a:lnTo>
                  <a:pt x="1296" y="1684"/>
                </a:lnTo>
                <a:lnTo>
                  <a:pt x="608" y="1684"/>
                </a:lnTo>
                <a:lnTo>
                  <a:pt x="608" y="1814"/>
                </a:lnTo>
                <a:lnTo>
                  <a:pt x="1296" y="1814"/>
                </a:lnTo>
                <a:lnTo>
                  <a:pt x="1296" y="1858"/>
                </a:lnTo>
                <a:lnTo>
                  <a:pt x="678" y="1858"/>
                </a:lnTo>
                <a:lnTo>
                  <a:pt x="680" y="2330"/>
                </a:lnTo>
                <a:lnTo>
                  <a:pt x="1296" y="2330"/>
                </a:lnTo>
                <a:lnTo>
                  <a:pt x="1296" y="2376"/>
                </a:lnTo>
                <a:lnTo>
                  <a:pt x="653" y="2376"/>
                </a:lnTo>
                <a:lnTo>
                  <a:pt x="653" y="2506"/>
                </a:lnTo>
                <a:lnTo>
                  <a:pt x="1296" y="2506"/>
                </a:lnTo>
                <a:lnTo>
                  <a:pt x="1296" y="2547"/>
                </a:lnTo>
                <a:lnTo>
                  <a:pt x="608" y="2547"/>
                </a:lnTo>
                <a:lnTo>
                  <a:pt x="608" y="2677"/>
                </a:lnTo>
                <a:lnTo>
                  <a:pt x="2331" y="2677"/>
                </a:lnTo>
                <a:lnTo>
                  <a:pt x="2331" y="2547"/>
                </a:lnTo>
                <a:lnTo>
                  <a:pt x="1643" y="2547"/>
                </a:lnTo>
                <a:lnTo>
                  <a:pt x="1643" y="2506"/>
                </a:lnTo>
                <a:lnTo>
                  <a:pt x="2286" y="2506"/>
                </a:lnTo>
                <a:lnTo>
                  <a:pt x="2286" y="2376"/>
                </a:lnTo>
                <a:lnTo>
                  <a:pt x="1643" y="2376"/>
                </a:lnTo>
                <a:lnTo>
                  <a:pt x="1643" y="2330"/>
                </a:lnTo>
                <a:lnTo>
                  <a:pt x="1841" y="2330"/>
                </a:lnTo>
                <a:lnTo>
                  <a:pt x="1913" y="2199"/>
                </a:lnTo>
                <a:lnTo>
                  <a:pt x="1643" y="2199"/>
                </a:lnTo>
                <a:lnTo>
                  <a:pt x="1643" y="2160"/>
                </a:lnTo>
                <a:lnTo>
                  <a:pt x="1913" y="2160"/>
                </a:lnTo>
                <a:lnTo>
                  <a:pt x="1913" y="2330"/>
                </a:lnTo>
                <a:lnTo>
                  <a:pt x="2261" y="2330"/>
                </a:lnTo>
                <a:lnTo>
                  <a:pt x="2261" y="1858"/>
                </a:lnTo>
                <a:lnTo>
                  <a:pt x="1643" y="1858"/>
                </a:lnTo>
                <a:lnTo>
                  <a:pt x="1643" y="1814"/>
                </a:lnTo>
                <a:lnTo>
                  <a:pt x="2331" y="1814"/>
                </a:lnTo>
                <a:lnTo>
                  <a:pt x="2331" y="1684"/>
                </a:lnTo>
                <a:lnTo>
                  <a:pt x="1643" y="1684"/>
                </a:lnTo>
                <a:lnTo>
                  <a:pt x="1643" y="1644"/>
                </a:lnTo>
                <a:lnTo>
                  <a:pt x="2197" y="1644"/>
                </a:lnTo>
                <a:lnTo>
                  <a:pt x="2259" y="1510"/>
                </a:lnTo>
                <a:lnTo>
                  <a:pt x="680" y="1510"/>
                </a:lnTo>
                <a:close/>
                <a:moveTo>
                  <a:pt x="1913" y="1990"/>
                </a:moveTo>
                <a:lnTo>
                  <a:pt x="1913" y="2030"/>
                </a:lnTo>
                <a:lnTo>
                  <a:pt x="1643" y="2030"/>
                </a:lnTo>
                <a:lnTo>
                  <a:pt x="1643" y="1990"/>
                </a:lnTo>
                <a:lnTo>
                  <a:pt x="1913" y="1990"/>
                </a:lnTo>
                <a:close/>
                <a:moveTo>
                  <a:pt x="1026" y="2199"/>
                </a:moveTo>
                <a:lnTo>
                  <a:pt x="1026" y="2160"/>
                </a:lnTo>
                <a:lnTo>
                  <a:pt x="1296" y="2160"/>
                </a:lnTo>
                <a:lnTo>
                  <a:pt x="1296" y="2199"/>
                </a:lnTo>
                <a:lnTo>
                  <a:pt x="1026" y="2199"/>
                </a:lnTo>
                <a:close/>
                <a:moveTo>
                  <a:pt x="1026" y="1990"/>
                </a:moveTo>
                <a:lnTo>
                  <a:pt x="1296" y="1990"/>
                </a:lnTo>
                <a:lnTo>
                  <a:pt x="1296" y="2030"/>
                </a:lnTo>
                <a:lnTo>
                  <a:pt x="1026" y="2030"/>
                </a:lnTo>
                <a:lnTo>
                  <a:pt x="1026" y="1990"/>
                </a:lnTo>
                <a:close/>
                <a:moveTo>
                  <a:pt x="3181" y="1491"/>
                </a:moveTo>
                <a:lnTo>
                  <a:pt x="3181" y="1784"/>
                </a:lnTo>
                <a:lnTo>
                  <a:pt x="2808" y="1784"/>
                </a:lnTo>
                <a:lnTo>
                  <a:pt x="2810" y="2293"/>
                </a:lnTo>
                <a:lnTo>
                  <a:pt x="4017" y="2293"/>
                </a:lnTo>
                <a:lnTo>
                  <a:pt x="4076" y="2155"/>
                </a:lnTo>
                <a:lnTo>
                  <a:pt x="3130" y="2155"/>
                </a:lnTo>
                <a:lnTo>
                  <a:pt x="3130" y="1922"/>
                </a:lnTo>
                <a:lnTo>
                  <a:pt x="4076" y="1922"/>
                </a:lnTo>
                <a:lnTo>
                  <a:pt x="4076" y="2293"/>
                </a:lnTo>
                <a:lnTo>
                  <a:pt x="4398" y="2293"/>
                </a:lnTo>
                <a:lnTo>
                  <a:pt x="4398" y="1784"/>
                </a:lnTo>
                <a:lnTo>
                  <a:pt x="3503" y="1784"/>
                </a:lnTo>
                <a:lnTo>
                  <a:pt x="3503" y="1714"/>
                </a:lnTo>
                <a:lnTo>
                  <a:pt x="4433" y="1714"/>
                </a:lnTo>
                <a:lnTo>
                  <a:pt x="4433" y="1558"/>
                </a:lnTo>
                <a:lnTo>
                  <a:pt x="3503" y="1558"/>
                </a:lnTo>
                <a:lnTo>
                  <a:pt x="3503" y="1491"/>
                </a:lnTo>
                <a:lnTo>
                  <a:pt x="3181" y="1491"/>
                </a:lnTo>
                <a:close/>
                <a:moveTo>
                  <a:pt x="3066" y="2671"/>
                </a:moveTo>
                <a:lnTo>
                  <a:pt x="3137" y="2360"/>
                </a:lnTo>
                <a:lnTo>
                  <a:pt x="2838" y="2360"/>
                </a:lnTo>
                <a:lnTo>
                  <a:pt x="2787" y="2577"/>
                </a:lnTo>
                <a:lnTo>
                  <a:pt x="2737" y="2577"/>
                </a:lnTo>
                <a:lnTo>
                  <a:pt x="2775" y="2671"/>
                </a:lnTo>
                <a:lnTo>
                  <a:pt x="3066" y="2671"/>
                </a:lnTo>
                <a:close/>
                <a:moveTo>
                  <a:pt x="3999" y="2671"/>
                </a:moveTo>
                <a:lnTo>
                  <a:pt x="4036" y="2577"/>
                </a:lnTo>
                <a:lnTo>
                  <a:pt x="3987" y="2577"/>
                </a:lnTo>
                <a:lnTo>
                  <a:pt x="3937" y="2360"/>
                </a:lnTo>
                <a:lnTo>
                  <a:pt x="3637" y="2360"/>
                </a:lnTo>
                <a:lnTo>
                  <a:pt x="3709" y="2671"/>
                </a:lnTo>
                <a:lnTo>
                  <a:pt x="3999" y="2671"/>
                </a:lnTo>
                <a:close/>
                <a:moveTo>
                  <a:pt x="3569" y="2671"/>
                </a:moveTo>
                <a:lnTo>
                  <a:pt x="3606" y="2577"/>
                </a:lnTo>
                <a:lnTo>
                  <a:pt x="3557" y="2577"/>
                </a:lnTo>
                <a:lnTo>
                  <a:pt x="3507" y="2360"/>
                </a:lnTo>
                <a:lnTo>
                  <a:pt x="3207" y="2360"/>
                </a:lnTo>
                <a:lnTo>
                  <a:pt x="3278" y="2671"/>
                </a:lnTo>
                <a:lnTo>
                  <a:pt x="3569" y="2671"/>
                </a:lnTo>
                <a:close/>
                <a:moveTo>
                  <a:pt x="4433" y="2671"/>
                </a:moveTo>
                <a:lnTo>
                  <a:pt x="4470" y="2577"/>
                </a:lnTo>
                <a:lnTo>
                  <a:pt x="4419" y="2577"/>
                </a:lnTo>
                <a:lnTo>
                  <a:pt x="4370" y="2360"/>
                </a:lnTo>
                <a:lnTo>
                  <a:pt x="4071" y="2360"/>
                </a:lnTo>
                <a:lnTo>
                  <a:pt x="4142" y="2671"/>
                </a:lnTo>
                <a:lnTo>
                  <a:pt x="4433" y="2671"/>
                </a:lnTo>
                <a:close/>
                <a:moveTo>
                  <a:pt x="2505" y="0"/>
                </a:moveTo>
                <a:cubicBezTo>
                  <a:pt x="3365" y="0"/>
                  <a:pt x="4103" y="523"/>
                  <a:pt x="4418" y="1268"/>
                </a:cubicBezTo>
                <a:lnTo>
                  <a:pt x="4876" y="1268"/>
                </a:lnTo>
                <a:cubicBezTo>
                  <a:pt x="4949" y="1268"/>
                  <a:pt x="5009" y="1328"/>
                  <a:pt x="5009" y="1401"/>
                </a:cubicBezTo>
                <a:lnTo>
                  <a:pt x="5009" y="2753"/>
                </a:lnTo>
                <a:cubicBezTo>
                  <a:pt x="5009" y="2826"/>
                  <a:pt x="4949" y="2886"/>
                  <a:pt x="4876" y="2886"/>
                </a:cubicBezTo>
                <a:lnTo>
                  <a:pt x="4418" y="2886"/>
                </a:lnTo>
                <a:cubicBezTo>
                  <a:pt x="4103" y="3631"/>
                  <a:pt x="3365" y="4154"/>
                  <a:pt x="2505" y="4154"/>
                </a:cubicBezTo>
                <a:cubicBezTo>
                  <a:pt x="1645" y="4154"/>
                  <a:pt x="906" y="3631"/>
                  <a:pt x="591" y="2886"/>
                </a:cubicBezTo>
                <a:lnTo>
                  <a:pt x="133" y="2886"/>
                </a:lnTo>
                <a:cubicBezTo>
                  <a:pt x="60" y="2886"/>
                  <a:pt x="0" y="2826"/>
                  <a:pt x="0" y="2753"/>
                </a:cubicBezTo>
                <a:lnTo>
                  <a:pt x="0" y="1401"/>
                </a:lnTo>
                <a:cubicBezTo>
                  <a:pt x="0" y="1328"/>
                  <a:pt x="60" y="1268"/>
                  <a:pt x="133" y="1268"/>
                </a:cubicBezTo>
                <a:lnTo>
                  <a:pt x="591" y="1268"/>
                </a:lnTo>
                <a:cubicBezTo>
                  <a:pt x="906" y="523"/>
                  <a:pt x="1645" y="0"/>
                  <a:pt x="2505" y="0"/>
                </a:cubicBezTo>
                <a:close/>
                <a:moveTo>
                  <a:pt x="133" y="1368"/>
                </a:moveTo>
                <a:lnTo>
                  <a:pt x="4876" y="1368"/>
                </a:lnTo>
                <a:cubicBezTo>
                  <a:pt x="4894" y="1368"/>
                  <a:pt x="4909" y="1383"/>
                  <a:pt x="4909" y="1401"/>
                </a:cubicBezTo>
                <a:lnTo>
                  <a:pt x="4909" y="2753"/>
                </a:lnTo>
                <a:cubicBezTo>
                  <a:pt x="4909" y="2771"/>
                  <a:pt x="4894" y="2786"/>
                  <a:pt x="4876" y="2786"/>
                </a:cubicBezTo>
                <a:lnTo>
                  <a:pt x="133" y="2786"/>
                </a:lnTo>
                <a:cubicBezTo>
                  <a:pt x="115" y="2786"/>
                  <a:pt x="100" y="2771"/>
                  <a:pt x="100" y="2753"/>
                </a:cubicBezTo>
                <a:lnTo>
                  <a:pt x="100" y="1401"/>
                </a:lnTo>
                <a:cubicBezTo>
                  <a:pt x="100" y="1383"/>
                  <a:pt x="115" y="1368"/>
                  <a:pt x="133" y="1368"/>
                </a:cubicBezTo>
                <a:close/>
                <a:moveTo>
                  <a:pt x="1173" y="1268"/>
                </a:moveTo>
                <a:lnTo>
                  <a:pt x="3836" y="1268"/>
                </a:lnTo>
                <a:cubicBezTo>
                  <a:pt x="3563" y="819"/>
                  <a:pt x="3069" y="519"/>
                  <a:pt x="2505" y="519"/>
                </a:cubicBezTo>
                <a:cubicBezTo>
                  <a:pt x="1941" y="519"/>
                  <a:pt x="1447" y="819"/>
                  <a:pt x="1173" y="1268"/>
                </a:cubicBezTo>
                <a:close/>
                <a:moveTo>
                  <a:pt x="3836" y="2886"/>
                </a:moveTo>
                <a:lnTo>
                  <a:pt x="1173" y="2886"/>
                </a:lnTo>
                <a:cubicBezTo>
                  <a:pt x="1447" y="3335"/>
                  <a:pt x="1941" y="3635"/>
                  <a:pt x="2505" y="3635"/>
                </a:cubicBezTo>
                <a:cubicBezTo>
                  <a:pt x="3069" y="3635"/>
                  <a:pt x="3563" y="3335"/>
                  <a:pt x="3836" y="2886"/>
                </a:cubicBezTo>
                <a:close/>
                <a:moveTo>
                  <a:pt x="3086" y="793"/>
                </a:moveTo>
                <a:lnTo>
                  <a:pt x="3154" y="912"/>
                </a:lnTo>
                <a:lnTo>
                  <a:pt x="3289" y="940"/>
                </a:lnTo>
                <a:lnTo>
                  <a:pt x="3197" y="1042"/>
                </a:lnTo>
                <a:lnTo>
                  <a:pt x="3211" y="1179"/>
                </a:lnTo>
                <a:lnTo>
                  <a:pt x="3086" y="1123"/>
                </a:lnTo>
                <a:lnTo>
                  <a:pt x="2960" y="1179"/>
                </a:lnTo>
                <a:lnTo>
                  <a:pt x="2974" y="1042"/>
                </a:lnTo>
                <a:lnTo>
                  <a:pt x="2882" y="940"/>
                </a:lnTo>
                <a:lnTo>
                  <a:pt x="3017" y="912"/>
                </a:lnTo>
                <a:lnTo>
                  <a:pt x="3086" y="793"/>
                </a:lnTo>
                <a:close/>
                <a:moveTo>
                  <a:pt x="2526" y="602"/>
                </a:moveTo>
                <a:lnTo>
                  <a:pt x="2595" y="721"/>
                </a:lnTo>
                <a:lnTo>
                  <a:pt x="2729" y="750"/>
                </a:lnTo>
                <a:lnTo>
                  <a:pt x="2637" y="852"/>
                </a:lnTo>
                <a:lnTo>
                  <a:pt x="2651" y="989"/>
                </a:lnTo>
                <a:lnTo>
                  <a:pt x="2526" y="933"/>
                </a:lnTo>
                <a:lnTo>
                  <a:pt x="2400" y="989"/>
                </a:lnTo>
                <a:lnTo>
                  <a:pt x="2415" y="852"/>
                </a:lnTo>
                <a:lnTo>
                  <a:pt x="2323" y="750"/>
                </a:lnTo>
                <a:lnTo>
                  <a:pt x="2457" y="721"/>
                </a:lnTo>
                <a:lnTo>
                  <a:pt x="2526" y="602"/>
                </a:lnTo>
                <a:close/>
                <a:moveTo>
                  <a:pt x="1913" y="793"/>
                </a:moveTo>
                <a:lnTo>
                  <a:pt x="1981" y="912"/>
                </a:lnTo>
                <a:lnTo>
                  <a:pt x="2116" y="940"/>
                </a:lnTo>
                <a:lnTo>
                  <a:pt x="2024" y="1042"/>
                </a:lnTo>
                <a:lnTo>
                  <a:pt x="2038" y="1179"/>
                </a:lnTo>
                <a:lnTo>
                  <a:pt x="1913" y="1123"/>
                </a:lnTo>
                <a:lnTo>
                  <a:pt x="1787" y="1179"/>
                </a:lnTo>
                <a:lnTo>
                  <a:pt x="1801" y="1042"/>
                </a:lnTo>
                <a:lnTo>
                  <a:pt x="1709" y="940"/>
                </a:lnTo>
                <a:lnTo>
                  <a:pt x="1844" y="912"/>
                </a:lnTo>
                <a:lnTo>
                  <a:pt x="1913" y="793"/>
                </a:lnTo>
                <a:close/>
                <a:moveTo>
                  <a:pt x="1913" y="3381"/>
                </a:moveTo>
                <a:lnTo>
                  <a:pt x="1981" y="3262"/>
                </a:lnTo>
                <a:lnTo>
                  <a:pt x="2116" y="3233"/>
                </a:lnTo>
                <a:lnTo>
                  <a:pt x="2024" y="3131"/>
                </a:lnTo>
                <a:lnTo>
                  <a:pt x="2038" y="2994"/>
                </a:lnTo>
                <a:lnTo>
                  <a:pt x="1913" y="3050"/>
                </a:lnTo>
                <a:lnTo>
                  <a:pt x="1787" y="2994"/>
                </a:lnTo>
                <a:lnTo>
                  <a:pt x="1801" y="3131"/>
                </a:lnTo>
                <a:lnTo>
                  <a:pt x="1709" y="3233"/>
                </a:lnTo>
                <a:lnTo>
                  <a:pt x="1844" y="3262"/>
                </a:lnTo>
                <a:lnTo>
                  <a:pt x="1913" y="3381"/>
                </a:lnTo>
                <a:close/>
                <a:moveTo>
                  <a:pt x="2526" y="3571"/>
                </a:moveTo>
                <a:lnTo>
                  <a:pt x="2595" y="3452"/>
                </a:lnTo>
                <a:lnTo>
                  <a:pt x="2729" y="3424"/>
                </a:lnTo>
                <a:lnTo>
                  <a:pt x="2637" y="3322"/>
                </a:lnTo>
                <a:lnTo>
                  <a:pt x="2651" y="3185"/>
                </a:lnTo>
                <a:lnTo>
                  <a:pt x="2526" y="3241"/>
                </a:lnTo>
                <a:lnTo>
                  <a:pt x="2400" y="3185"/>
                </a:lnTo>
                <a:lnTo>
                  <a:pt x="2415" y="3322"/>
                </a:lnTo>
                <a:lnTo>
                  <a:pt x="2323" y="3424"/>
                </a:lnTo>
                <a:lnTo>
                  <a:pt x="2457" y="3452"/>
                </a:lnTo>
                <a:lnTo>
                  <a:pt x="2526" y="3571"/>
                </a:lnTo>
                <a:close/>
              </a:path>
            </a:pathLst>
          </a:custGeom>
          <a:solidFill>
            <a:srgbClr val="9DACFF">
              <a:alpha val="85000"/>
            </a:srgbClr>
          </a:solidFill>
          <a:ln>
            <a:noFill/>
          </a:ln>
          <a:effectLst/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799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93F2E-8B72-49B4-B09A-C6AB753B0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89" y="2452488"/>
            <a:ext cx="6709680" cy="376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6">
            <a:extLst>
              <a:ext uri="{FF2B5EF4-FFF2-40B4-BE49-F238E27FC236}">
                <a16:creationId xmlns:a16="http://schemas.microsoft.com/office/drawing/2014/main" id="{F22AA253-6459-445A-9DB6-8B27061C3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4162" y="2678"/>
            <a:ext cx="0" cy="6855322"/>
          </a:xfrm>
          <a:prstGeom prst="line">
            <a:avLst/>
          </a:prstGeom>
          <a:noFill/>
          <a:ln w="38100" cap="flat">
            <a:solidFill>
              <a:srgbClr val="716F6E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799">
              <a:solidFill>
                <a:srgbClr val="294A5A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807FE4F-EAA4-46E0-B2D3-54A679DDA838}"/>
              </a:ext>
            </a:extLst>
          </p:cNvPr>
          <p:cNvGrpSpPr/>
          <p:nvPr/>
        </p:nvGrpSpPr>
        <p:grpSpPr>
          <a:xfrm>
            <a:off x="11126331" y="1663846"/>
            <a:ext cx="288812" cy="288812"/>
            <a:chOff x="957263" y="3209925"/>
            <a:chExt cx="288925" cy="288925"/>
          </a:xfrm>
        </p:grpSpPr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E0659CE3-204C-46AD-8B5E-E113ACF2D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3" y="3209925"/>
              <a:ext cx="288925" cy="288925"/>
            </a:xfrm>
            <a:prstGeom prst="ellipse">
              <a:avLst/>
            </a:prstGeom>
            <a:solidFill>
              <a:schemeClr val="bg2"/>
            </a:solidFill>
            <a:ln w="28575" cap="flat">
              <a:solidFill>
                <a:schemeClr val="accent2"/>
              </a:solidFill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>
                <a:solidFill>
                  <a:srgbClr val="294A5A"/>
                </a:solidFill>
              </a:endParaRPr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A5FFBA55-4485-4515-9070-3353197DA9D1}"/>
                </a:ext>
              </a:extLst>
            </p:cNvPr>
            <p:cNvSpPr/>
            <p:nvPr/>
          </p:nvSpPr>
          <p:spPr bwMode="auto">
            <a:xfrm>
              <a:off x="1057275" y="3282950"/>
              <a:ext cx="130175" cy="150813"/>
            </a:xfrm>
            <a:custGeom>
              <a:avLst/>
              <a:gdLst>
                <a:gd name="T0" fmla="*/ 166 w 188"/>
                <a:gd name="T1" fmla="*/ 89 h 217"/>
                <a:gd name="T2" fmla="*/ 99 w 188"/>
                <a:gd name="T3" fmla="*/ 51 h 217"/>
                <a:gd name="T4" fmla="*/ 32 w 188"/>
                <a:gd name="T5" fmla="*/ 12 h 217"/>
                <a:gd name="T6" fmla="*/ 0 w 188"/>
                <a:gd name="T7" fmla="*/ 30 h 217"/>
                <a:gd name="T8" fmla="*/ 0 w 188"/>
                <a:gd name="T9" fmla="*/ 108 h 217"/>
                <a:gd name="T10" fmla="*/ 0 w 188"/>
                <a:gd name="T11" fmla="*/ 185 h 217"/>
                <a:gd name="T12" fmla="*/ 32 w 188"/>
                <a:gd name="T13" fmla="*/ 204 h 217"/>
                <a:gd name="T14" fmla="*/ 99 w 188"/>
                <a:gd name="T15" fmla="*/ 165 h 217"/>
                <a:gd name="T16" fmla="*/ 166 w 188"/>
                <a:gd name="T17" fmla="*/ 126 h 217"/>
                <a:gd name="T18" fmla="*/ 166 w 188"/>
                <a:gd name="T19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17">
                  <a:moveTo>
                    <a:pt x="166" y="89"/>
                  </a:moveTo>
                  <a:lnTo>
                    <a:pt x="99" y="51"/>
                  </a:lnTo>
                  <a:cubicBezTo>
                    <a:pt x="77" y="38"/>
                    <a:pt x="55" y="25"/>
                    <a:pt x="32" y="12"/>
                  </a:cubicBezTo>
                  <a:cubicBezTo>
                    <a:pt x="11" y="0"/>
                    <a:pt x="0" y="5"/>
                    <a:pt x="0" y="30"/>
                  </a:cubicBezTo>
                  <a:lnTo>
                    <a:pt x="0" y="108"/>
                  </a:lnTo>
                  <a:cubicBezTo>
                    <a:pt x="0" y="134"/>
                    <a:pt x="0" y="159"/>
                    <a:pt x="0" y="185"/>
                  </a:cubicBezTo>
                  <a:cubicBezTo>
                    <a:pt x="0" y="209"/>
                    <a:pt x="10" y="217"/>
                    <a:pt x="32" y="204"/>
                  </a:cubicBezTo>
                  <a:lnTo>
                    <a:pt x="99" y="165"/>
                  </a:lnTo>
                  <a:cubicBezTo>
                    <a:pt x="121" y="152"/>
                    <a:pt x="144" y="139"/>
                    <a:pt x="166" y="126"/>
                  </a:cubicBezTo>
                  <a:cubicBezTo>
                    <a:pt x="187" y="114"/>
                    <a:pt x="188" y="102"/>
                    <a:pt x="166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>
                <a:solidFill>
                  <a:srgbClr val="294A5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77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59AE325-A5AA-4D34-AE1D-FF4236F8A721}"/>
              </a:ext>
            </a:extLst>
          </p:cNvPr>
          <p:cNvGrpSpPr/>
          <p:nvPr/>
        </p:nvGrpSpPr>
        <p:grpSpPr>
          <a:xfrm>
            <a:off x="9228461" y="665976"/>
            <a:ext cx="2776239" cy="848360"/>
            <a:chOff x="1511152" y="1134172"/>
            <a:chExt cx="2776239" cy="848360"/>
          </a:xfrm>
        </p:grpSpPr>
        <p:sp>
          <p:nvSpPr>
            <p:cNvPr id="7" name="对角圆角矩形 42">
              <a:extLst>
                <a:ext uri="{FF2B5EF4-FFF2-40B4-BE49-F238E27FC236}">
                  <a16:creationId xmlns:a16="http://schemas.microsoft.com/office/drawing/2014/main" id="{28F05170-5532-4C32-B411-561B6A38806A}"/>
                </a:ext>
              </a:extLst>
            </p:cNvPr>
            <p:cNvSpPr/>
            <p:nvPr/>
          </p:nvSpPr>
          <p:spPr bwMode="auto">
            <a:xfrm>
              <a:off x="1511152" y="1134172"/>
              <a:ext cx="2776239" cy="848360"/>
            </a:xfrm>
            <a:prstGeom prst="round2DiagRect">
              <a:avLst/>
            </a:prstGeom>
            <a:solidFill>
              <a:schemeClr val="bg2">
                <a:lumMod val="9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8" name="TextBox 43">
              <a:extLst>
                <a:ext uri="{FF2B5EF4-FFF2-40B4-BE49-F238E27FC236}">
                  <a16:creationId xmlns:a16="http://schemas.microsoft.com/office/drawing/2014/main" id="{ADFB0D1B-41FF-4EDE-A275-B947551C207D}"/>
                </a:ext>
              </a:extLst>
            </p:cNvPr>
            <p:cNvSpPr txBox="1"/>
            <p:nvPr/>
          </p:nvSpPr>
          <p:spPr>
            <a:xfrm>
              <a:off x="2314932" y="1300825"/>
              <a:ext cx="1972459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2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2799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Production</a:t>
              </a:r>
              <a:endParaRPr lang="zh-CN" altLang="en-US" sz="2799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6ACAF96-2972-4D7D-92AD-10FB3593B9FE}"/>
                </a:ext>
              </a:extLst>
            </p:cNvPr>
            <p:cNvSpPr/>
            <p:nvPr/>
          </p:nvSpPr>
          <p:spPr bwMode="auto">
            <a:xfrm>
              <a:off x="1690776" y="1234589"/>
              <a:ext cx="640669" cy="6406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9CF49E6F-29BA-4435-9ED9-D7F7020BC57E}"/>
                </a:ext>
              </a:extLst>
            </p:cNvPr>
            <p:cNvSpPr txBox="1"/>
            <p:nvPr/>
          </p:nvSpPr>
          <p:spPr>
            <a:xfrm>
              <a:off x="1687837" y="1276392"/>
              <a:ext cx="646133" cy="52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99" b="1" dirty="0">
                  <a:solidFill>
                    <a:schemeClr val="bg2"/>
                  </a:solidFill>
                </a:rPr>
                <a:t>03</a:t>
              </a:r>
              <a:endParaRPr lang="zh-CN" altLang="en-US" sz="2799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560FFA-58B1-4D49-9049-9886C780EFC7}"/>
              </a:ext>
            </a:extLst>
          </p:cNvPr>
          <p:cNvGrpSpPr/>
          <p:nvPr/>
        </p:nvGrpSpPr>
        <p:grpSpPr>
          <a:xfrm>
            <a:off x="11127516" y="1834069"/>
            <a:ext cx="293292" cy="5004035"/>
            <a:chOff x="11153288" y="1734254"/>
            <a:chExt cx="293292" cy="5004035"/>
          </a:xfrm>
        </p:grpSpPr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EBCD9BCB-4BA8-4E84-B857-01DCB86A4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99934" y="1929644"/>
              <a:ext cx="933" cy="4808645"/>
            </a:xfrm>
            <a:prstGeom prst="line">
              <a:avLst/>
            </a:prstGeom>
            <a:noFill/>
            <a:ln w="38100" cap="flat">
              <a:solidFill>
                <a:srgbClr val="716F6E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A4110DE-625B-4C9A-BDD5-3864B90FB896}"/>
                </a:ext>
              </a:extLst>
            </p:cNvPr>
            <p:cNvGrpSpPr/>
            <p:nvPr/>
          </p:nvGrpSpPr>
          <p:grpSpPr>
            <a:xfrm>
              <a:off x="11153288" y="2863842"/>
              <a:ext cx="288812" cy="288812"/>
              <a:chOff x="1946479" y="2997454"/>
              <a:chExt cx="288812" cy="288812"/>
            </a:xfrm>
          </p:grpSpPr>
          <p:sp>
            <p:nvSpPr>
              <p:cNvPr id="18" name="Oval 15">
                <a:extLst>
                  <a:ext uri="{FF2B5EF4-FFF2-40B4-BE49-F238E27FC236}">
                    <a16:creationId xmlns:a16="http://schemas.microsoft.com/office/drawing/2014/main" id="{839020BC-FB03-4A30-B918-9B2D5B629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6479" y="2997454"/>
                <a:ext cx="288812" cy="288812"/>
              </a:xfrm>
              <a:prstGeom prst="ellipse">
                <a:avLst/>
              </a:prstGeom>
              <a:solidFill>
                <a:schemeClr val="bg2"/>
              </a:solidFill>
              <a:ln w="28575" cap="flat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D73834DE-5C03-43E0-A53F-0D925B1BA04F}"/>
                  </a:ext>
                </a:extLst>
              </p:cNvPr>
              <p:cNvSpPr/>
              <p:nvPr/>
            </p:nvSpPr>
            <p:spPr bwMode="auto">
              <a:xfrm flipH="1">
                <a:off x="2033265" y="3066483"/>
                <a:ext cx="89202" cy="144000"/>
              </a:xfrm>
              <a:custGeom>
                <a:avLst/>
                <a:gdLst>
                  <a:gd name="T0" fmla="*/ 166 w 188"/>
                  <a:gd name="T1" fmla="*/ 89 h 217"/>
                  <a:gd name="T2" fmla="*/ 99 w 188"/>
                  <a:gd name="T3" fmla="*/ 51 h 217"/>
                  <a:gd name="T4" fmla="*/ 32 w 188"/>
                  <a:gd name="T5" fmla="*/ 12 h 217"/>
                  <a:gd name="T6" fmla="*/ 0 w 188"/>
                  <a:gd name="T7" fmla="*/ 30 h 217"/>
                  <a:gd name="T8" fmla="*/ 0 w 188"/>
                  <a:gd name="T9" fmla="*/ 108 h 217"/>
                  <a:gd name="T10" fmla="*/ 0 w 188"/>
                  <a:gd name="T11" fmla="*/ 185 h 217"/>
                  <a:gd name="T12" fmla="*/ 32 w 188"/>
                  <a:gd name="T13" fmla="*/ 204 h 217"/>
                  <a:gd name="T14" fmla="*/ 99 w 188"/>
                  <a:gd name="T15" fmla="*/ 165 h 217"/>
                  <a:gd name="T16" fmla="*/ 166 w 188"/>
                  <a:gd name="T17" fmla="*/ 126 h 217"/>
                  <a:gd name="T18" fmla="*/ 166 w 188"/>
                  <a:gd name="T19" fmla="*/ 8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17">
                    <a:moveTo>
                      <a:pt x="166" y="89"/>
                    </a:moveTo>
                    <a:lnTo>
                      <a:pt x="99" y="51"/>
                    </a:lnTo>
                    <a:cubicBezTo>
                      <a:pt x="77" y="38"/>
                      <a:pt x="55" y="25"/>
                      <a:pt x="32" y="12"/>
                    </a:cubicBezTo>
                    <a:cubicBezTo>
                      <a:pt x="11" y="0"/>
                      <a:pt x="0" y="5"/>
                      <a:pt x="0" y="30"/>
                    </a:cubicBezTo>
                    <a:lnTo>
                      <a:pt x="0" y="108"/>
                    </a:lnTo>
                    <a:cubicBezTo>
                      <a:pt x="0" y="134"/>
                      <a:pt x="0" y="159"/>
                      <a:pt x="0" y="185"/>
                    </a:cubicBezTo>
                    <a:cubicBezTo>
                      <a:pt x="0" y="209"/>
                      <a:pt x="10" y="217"/>
                      <a:pt x="32" y="204"/>
                    </a:cubicBezTo>
                    <a:lnTo>
                      <a:pt x="99" y="165"/>
                    </a:lnTo>
                    <a:cubicBezTo>
                      <a:pt x="121" y="152"/>
                      <a:pt x="144" y="139"/>
                      <a:pt x="166" y="126"/>
                    </a:cubicBezTo>
                    <a:cubicBezTo>
                      <a:pt x="187" y="114"/>
                      <a:pt x="188" y="102"/>
                      <a:pt x="166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</p:grp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B94A8C8-156D-4F6D-91E7-59E5FCE05703}"/>
                </a:ext>
              </a:extLst>
            </p:cNvPr>
            <p:cNvSpPr/>
            <p:nvPr/>
          </p:nvSpPr>
          <p:spPr bwMode="auto">
            <a:xfrm>
              <a:off x="11188199" y="1734254"/>
              <a:ext cx="218989" cy="192013"/>
            </a:xfrm>
            <a:custGeom>
              <a:avLst/>
              <a:gdLst>
                <a:gd name="T0" fmla="*/ 208 w 416"/>
                <a:gd name="T1" fmla="*/ 361 h 361"/>
                <a:gd name="T2" fmla="*/ 312 w 416"/>
                <a:gd name="T3" fmla="*/ 181 h 361"/>
                <a:gd name="T4" fmla="*/ 416 w 416"/>
                <a:gd name="T5" fmla="*/ 0 h 361"/>
                <a:gd name="T6" fmla="*/ 208 w 416"/>
                <a:gd name="T7" fmla="*/ 0 h 361"/>
                <a:gd name="T8" fmla="*/ 0 w 416"/>
                <a:gd name="T9" fmla="*/ 0 h 361"/>
                <a:gd name="T10" fmla="*/ 104 w 416"/>
                <a:gd name="T11" fmla="*/ 181 h 361"/>
                <a:gd name="T12" fmla="*/ 208 w 416"/>
                <a:gd name="T1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6" h="361">
                  <a:moveTo>
                    <a:pt x="208" y="361"/>
                  </a:moveTo>
                  <a:lnTo>
                    <a:pt x="312" y="181"/>
                  </a:lnTo>
                  <a:lnTo>
                    <a:pt x="416" y="0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104" y="181"/>
                  </a:lnTo>
                  <a:lnTo>
                    <a:pt x="208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509AF91-DE98-4E08-A08E-616011F486BA}"/>
                </a:ext>
              </a:extLst>
            </p:cNvPr>
            <p:cNvGrpSpPr/>
            <p:nvPr/>
          </p:nvGrpSpPr>
          <p:grpSpPr>
            <a:xfrm>
              <a:off x="11157768" y="4708250"/>
              <a:ext cx="288812" cy="288812"/>
              <a:chOff x="930318" y="3606321"/>
              <a:chExt cx="288925" cy="28892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3B695DF-2695-4100-9A55-D7A373FCB2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318" y="3606321"/>
                <a:ext cx="288925" cy="288925"/>
              </a:xfrm>
              <a:prstGeom prst="ellipse">
                <a:avLst/>
              </a:prstGeom>
              <a:solidFill>
                <a:schemeClr val="bg2"/>
              </a:solidFill>
              <a:ln w="28575" cap="flat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8E862E0-8068-4FD7-B725-C4E3E277B826}"/>
                  </a:ext>
                </a:extLst>
              </p:cNvPr>
              <p:cNvSpPr/>
              <p:nvPr/>
            </p:nvSpPr>
            <p:spPr bwMode="auto">
              <a:xfrm flipH="1">
                <a:off x="1025281" y="3679142"/>
                <a:ext cx="90035" cy="144056"/>
              </a:xfrm>
              <a:custGeom>
                <a:avLst/>
                <a:gdLst>
                  <a:gd name="T0" fmla="*/ 166 w 188"/>
                  <a:gd name="T1" fmla="*/ 89 h 217"/>
                  <a:gd name="T2" fmla="*/ 99 w 188"/>
                  <a:gd name="T3" fmla="*/ 51 h 217"/>
                  <a:gd name="T4" fmla="*/ 32 w 188"/>
                  <a:gd name="T5" fmla="*/ 12 h 217"/>
                  <a:gd name="T6" fmla="*/ 0 w 188"/>
                  <a:gd name="T7" fmla="*/ 30 h 217"/>
                  <a:gd name="T8" fmla="*/ 0 w 188"/>
                  <a:gd name="T9" fmla="*/ 108 h 217"/>
                  <a:gd name="T10" fmla="*/ 0 w 188"/>
                  <a:gd name="T11" fmla="*/ 185 h 217"/>
                  <a:gd name="T12" fmla="*/ 32 w 188"/>
                  <a:gd name="T13" fmla="*/ 204 h 217"/>
                  <a:gd name="T14" fmla="*/ 99 w 188"/>
                  <a:gd name="T15" fmla="*/ 165 h 217"/>
                  <a:gd name="T16" fmla="*/ 166 w 188"/>
                  <a:gd name="T17" fmla="*/ 126 h 217"/>
                  <a:gd name="T18" fmla="*/ 166 w 188"/>
                  <a:gd name="T19" fmla="*/ 8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17">
                    <a:moveTo>
                      <a:pt x="166" y="89"/>
                    </a:moveTo>
                    <a:lnTo>
                      <a:pt x="99" y="51"/>
                    </a:lnTo>
                    <a:cubicBezTo>
                      <a:pt x="77" y="38"/>
                      <a:pt x="55" y="25"/>
                      <a:pt x="32" y="12"/>
                    </a:cubicBezTo>
                    <a:cubicBezTo>
                      <a:pt x="11" y="0"/>
                      <a:pt x="0" y="5"/>
                      <a:pt x="0" y="30"/>
                    </a:cubicBezTo>
                    <a:lnTo>
                      <a:pt x="0" y="108"/>
                    </a:lnTo>
                    <a:cubicBezTo>
                      <a:pt x="0" y="134"/>
                      <a:pt x="0" y="159"/>
                      <a:pt x="0" y="185"/>
                    </a:cubicBezTo>
                    <a:cubicBezTo>
                      <a:pt x="0" y="209"/>
                      <a:pt x="10" y="217"/>
                      <a:pt x="32" y="204"/>
                    </a:cubicBezTo>
                    <a:lnTo>
                      <a:pt x="99" y="165"/>
                    </a:lnTo>
                    <a:cubicBezTo>
                      <a:pt x="121" y="152"/>
                      <a:pt x="144" y="139"/>
                      <a:pt x="166" y="126"/>
                    </a:cubicBezTo>
                    <a:cubicBezTo>
                      <a:pt x="187" y="114"/>
                      <a:pt x="188" y="102"/>
                      <a:pt x="166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5AC3D6C-1F4B-41CB-9F2F-227096F6A894}"/>
              </a:ext>
            </a:extLst>
          </p:cNvPr>
          <p:cNvSpPr/>
          <p:nvPr/>
        </p:nvSpPr>
        <p:spPr>
          <a:xfrm>
            <a:off x="6790104" y="2432714"/>
            <a:ext cx="3924764" cy="1199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399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Task1</a:t>
            </a:r>
          </a:p>
          <a:p>
            <a:pPr algn="just"/>
            <a:r>
              <a:rPr lang="en-US" altLang="zh-CN" sz="2399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Draw a mind map of the structure of the text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3D359E2-47C2-4DD4-A1AC-1FFB546B2197}"/>
              </a:ext>
            </a:extLst>
          </p:cNvPr>
          <p:cNvSpPr/>
          <p:nvPr/>
        </p:nvSpPr>
        <p:spPr>
          <a:xfrm>
            <a:off x="6790104" y="4240284"/>
            <a:ext cx="4248160" cy="1569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399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Task2</a:t>
            </a:r>
          </a:p>
          <a:p>
            <a:pPr algn="just"/>
            <a:r>
              <a:rPr lang="en-US" altLang="zh-CN" sz="2399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Presentation on the theme : </a:t>
            </a:r>
          </a:p>
          <a:p>
            <a:pPr algn="just"/>
            <a:r>
              <a:rPr lang="en-US" altLang="zh-CN" sz="2399" b="1" i="1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 approach impartiality constitutes growth in wisdom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C9BB6F6-0288-44DC-80B8-148A5DA46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03" y="2611735"/>
            <a:ext cx="3933207" cy="2485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8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E301145-AEA4-48B6-BBD5-7F403981BF99}"/>
              </a:ext>
            </a:extLst>
          </p:cNvPr>
          <p:cNvGrpSpPr/>
          <p:nvPr/>
        </p:nvGrpSpPr>
        <p:grpSpPr>
          <a:xfrm>
            <a:off x="9228461" y="665976"/>
            <a:ext cx="2776239" cy="848360"/>
            <a:chOff x="1511152" y="1134172"/>
            <a:chExt cx="2776239" cy="848360"/>
          </a:xfrm>
        </p:grpSpPr>
        <p:sp>
          <p:nvSpPr>
            <p:cNvPr id="3" name="对角圆角矩形 42">
              <a:extLst>
                <a:ext uri="{FF2B5EF4-FFF2-40B4-BE49-F238E27FC236}">
                  <a16:creationId xmlns:a16="http://schemas.microsoft.com/office/drawing/2014/main" id="{D59D4D29-57D1-488C-91AB-A2CE971C0DAF}"/>
                </a:ext>
              </a:extLst>
            </p:cNvPr>
            <p:cNvSpPr/>
            <p:nvPr/>
          </p:nvSpPr>
          <p:spPr bwMode="auto">
            <a:xfrm>
              <a:off x="1511152" y="1134172"/>
              <a:ext cx="2776239" cy="848360"/>
            </a:xfrm>
            <a:prstGeom prst="round2DiagRect">
              <a:avLst/>
            </a:prstGeom>
            <a:solidFill>
              <a:schemeClr val="bg2">
                <a:lumMod val="9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4" name="TextBox 43">
              <a:extLst>
                <a:ext uri="{FF2B5EF4-FFF2-40B4-BE49-F238E27FC236}">
                  <a16:creationId xmlns:a16="http://schemas.microsoft.com/office/drawing/2014/main" id="{4E4DD554-5E3D-47AE-BCC4-DC35DE2CCFA6}"/>
                </a:ext>
              </a:extLst>
            </p:cNvPr>
            <p:cNvSpPr txBox="1"/>
            <p:nvPr/>
          </p:nvSpPr>
          <p:spPr>
            <a:xfrm>
              <a:off x="2314932" y="1300825"/>
              <a:ext cx="1972459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2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2799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Evaluation</a:t>
              </a: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12ED403-0616-4169-824E-213F9713BB05}"/>
                </a:ext>
              </a:extLst>
            </p:cNvPr>
            <p:cNvSpPr/>
            <p:nvPr/>
          </p:nvSpPr>
          <p:spPr bwMode="auto">
            <a:xfrm>
              <a:off x="1690776" y="1234589"/>
              <a:ext cx="640669" cy="6406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TextBox 45">
              <a:extLst>
                <a:ext uri="{FF2B5EF4-FFF2-40B4-BE49-F238E27FC236}">
                  <a16:creationId xmlns:a16="http://schemas.microsoft.com/office/drawing/2014/main" id="{4CDE64D3-CAD8-43ED-ABF5-B2FBDBDEFD8E}"/>
                </a:ext>
              </a:extLst>
            </p:cNvPr>
            <p:cNvSpPr txBox="1"/>
            <p:nvPr/>
          </p:nvSpPr>
          <p:spPr>
            <a:xfrm>
              <a:off x="1687837" y="1276392"/>
              <a:ext cx="646133" cy="52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99" b="1" dirty="0">
                  <a:solidFill>
                    <a:schemeClr val="bg2"/>
                  </a:solidFill>
                </a:rPr>
                <a:t>04</a:t>
              </a:r>
              <a:endParaRPr lang="zh-CN" altLang="en-US" sz="2799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A81E9E-660C-402F-B541-5AFC5BE2912E}"/>
              </a:ext>
            </a:extLst>
          </p:cNvPr>
          <p:cNvGrpSpPr/>
          <p:nvPr/>
        </p:nvGrpSpPr>
        <p:grpSpPr>
          <a:xfrm>
            <a:off x="11127516" y="1834069"/>
            <a:ext cx="293292" cy="5004035"/>
            <a:chOff x="11153288" y="1734254"/>
            <a:chExt cx="293292" cy="5004035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457E7665-44CD-4F48-B4AE-50CE26DB2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99934" y="1929644"/>
              <a:ext cx="933" cy="4808645"/>
            </a:xfrm>
            <a:prstGeom prst="line">
              <a:avLst/>
            </a:prstGeom>
            <a:noFill/>
            <a:ln w="38100" cap="flat">
              <a:solidFill>
                <a:srgbClr val="716F6E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01C1182-0169-4A37-8E32-79664CF53ECF}"/>
                </a:ext>
              </a:extLst>
            </p:cNvPr>
            <p:cNvGrpSpPr/>
            <p:nvPr/>
          </p:nvGrpSpPr>
          <p:grpSpPr>
            <a:xfrm>
              <a:off x="11153288" y="2863842"/>
              <a:ext cx="288812" cy="288812"/>
              <a:chOff x="1946479" y="2997454"/>
              <a:chExt cx="288812" cy="288812"/>
            </a:xfrm>
          </p:grpSpPr>
          <p:sp>
            <p:nvSpPr>
              <p:cNvPr id="14" name="Oval 15">
                <a:extLst>
                  <a:ext uri="{FF2B5EF4-FFF2-40B4-BE49-F238E27FC236}">
                    <a16:creationId xmlns:a16="http://schemas.microsoft.com/office/drawing/2014/main" id="{EE6E6C37-CF4A-410F-AC90-DF2019EDD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6479" y="2997454"/>
                <a:ext cx="288812" cy="288812"/>
              </a:xfrm>
              <a:prstGeom prst="ellipse">
                <a:avLst/>
              </a:prstGeom>
              <a:solidFill>
                <a:schemeClr val="bg2"/>
              </a:solidFill>
              <a:ln w="28575" cap="flat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B5F4D38-A6D1-449E-93D9-4D648155E86D}"/>
                  </a:ext>
                </a:extLst>
              </p:cNvPr>
              <p:cNvSpPr/>
              <p:nvPr/>
            </p:nvSpPr>
            <p:spPr bwMode="auto">
              <a:xfrm flipH="1">
                <a:off x="2033265" y="3066483"/>
                <a:ext cx="89202" cy="144000"/>
              </a:xfrm>
              <a:custGeom>
                <a:avLst/>
                <a:gdLst>
                  <a:gd name="T0" fmla="*/ 166 w 188"/>
                  <a:gd name="T1" fmla="*/ 89 h 217"/>
                  <a:gd name="T2" fmla="*/ 99 w 188"/>
                  <a:gd name="T3" fmla="*/ 51 h 217"/>
                  <a:gd name="T4" fmla="*/ 32 w 188"/>
                  <a:gd name="T5" fmla="*/ 12 h 217"/>
                  <a:gd name="T6" fmla="*/ 0 w 188"/>
                  <a:gd name="T7" fmla="*/ 30 h 217"/>
                  <a:gd name="T8" fmla="*/ 0 w 188"/>
                  <a:gd name="T9" fmla="*/ 108 h 217"/>
                  <a:gd name="T10" fmla="*/ 0 w 188"/>
                  <a:gd name="T11" fmla="*/ 185 h 217"/>
                  <a:gd name="T12" fmla="*/ 32 w 188"/>
                  <a:gd name="T13" fmla="*/ 204 h 217"/>
                  <a:gd name="T14" fmla="*/ 99 w 188"/>
                  <a:gd name="T15" fmla="*/ 165 h 217"/>
                  <a:gd name="T16" fmla="*/ 166 w 188"/>
                  <a:gd name="T17" fmla="*/ 126 h 217"/>
                  <a:gd name="T18" fmla="*/ 166 w 188"/>
                  <a:gd name="T19" fmla="*/ 8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17">
                    <a:moveTo>
                      <a:pt x="166" y="89"/>
                    </a:moveTo>
                    <a:lnTo>
                      <a:pt x="99" y="51"/>
                    </a:lnTo>
                    <a:cubicBezTo>
                      <a:pt x="77" y="38"/>
                      <a:pt x="55" y="25"/>
                      <a:pt x="32" y="12"/>
                    </a:cubicBezTo>
                    <a:cubicBezTo>
                      <a:pt x="11" y="0"/>
                      <a:pt x="0" y="5"/>
                      <a:pt x="0" y="30"/>
                    </a:cubicBezTo>
                    <a:lnTo>
                      <a:pt x="0" y="108"/>
                    </a:lnTo>
                    <a:cubicBezTo>
                      <a:pt x="0" y="134"/>
                      <a:pt x="0" y="159"/>
                      <a:pt x="0" y="185"/>
                    </a:cubicBezTo>
                    <a:cubicBezTo>
                      <a:pt x="0" y="209"/>
                      <a:pt x="10" y="217"/>
                      <a:pt x="32" y="204"/>
                    </a:cubicBezTo>
                    <a:lnTo>
                      <a:pt x="99" y="165"/>
                    </a:lnTo>
                    <a:cubicBezTo>
                      <a:pt x="121" y="152"/>
                      <a:pt x="144" y="139"/>
                      <a:pt x="166" y="126"/>
                    </a:cubicBezTo>
                    <a:cubicBezTo>
                      <a:pt x="187" y="114"/>
                      <a:pt x="188" y="102"/>
                      <a:pt x="166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</p:grp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59A51AE-9CF0-4BFE-93BE-F07E7E97253E}"/>
                </a:ext>
              </a:extLst>
            </p:cNvPr>
            <p:cNvSpPr/>
            <p:nvPr/>
          </p:nvSpPr>
          <p:spPr bwMode="auto">
            <a:xfrm>
              <a:off x="11188199" y="1734254"/>
              <a:ext cx="218989" cy="192013"/>
            </a:xfrm>
            <a:custGeom>
              <a:avLst/>
              <a:gdLst>
                <a:gd name="T0" fmla="*/ 208 w 416"/>
                <a:gd name="T1" fmla="*/ 361 h 361"/>
                <a:gd name="T2" fmla="*/ 312 w 416"/>
                <a:gd name="T3" fmla="*/ 181 h 361"/>
                <a:gd name="T4" fmla="*/ 416 w 416"/>
                <a:gd name="T5" fmla="*/ 0 h 361"/>
                <a:gd name="T6" fmla="*/ 208 w 416"/>
                <a:gd name="T7" fmla="*/ 0 h 361"/>
                <a:gd name="T8" fmla="*/ 0 w 416"/>
                <a:gd name="T9" fmla="*/ 0 h 361"/>
                <a:gd name="T10" fmla="*/ 104 w 416"/>
                <a:gd name="T11" fmla="*/ 181 h 361"/>
                <a:gd name="T12" fmla="*/ 208 w 416"/>
                <a:gd name="T1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6" h="361">
                  <a:moveTo>
                    <a:pt x="208" y="361"/>
                  </a:moveTo>
                  <a:lnTo>
                    <a:pt x="312" y="181"/>
                  </a:lnTo>
                  <a:lnTo>
                    <a:pt x="416" y="0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104" y="181"/>
                  </a:lnTo>
                  <a:lnTo>
                    <a:pt x="208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219FAAF-F7D6-4E15-820F-3A6B660C959E}"/>
                </a:ext>
              </a:extLst>
            </p:cNvPr>
            <p:cNvGrpSpPr/>
            <p:nvPr/>
          </p:nvGrpSpPr>
          <p:grpSpPr>
            <a:xfrm>
              <a:off x="11157768" y="4708250"/>
              <a:ext cx="288812" cy="288812"/>
              <a:chOff x="930318" y="3606321"/>
              <a:chExt cx="288925" cy="288925"/>
            </a:xfrm>
          </p:grpSpPr>
          <p:sp>
            <p:nvSpPr>
              <p:cNvPr id="12" name="Oval 15">
                <a:extLst>
                  <a:ext uri="{FF2B5EF4-FFF2-40B4-BE49-F238E27FC236}">
                    <a16:creationId xmlns:a16="http://schemas.microsoft.com/office/drawing/2014/main" id="{0E5F3BE9-F262-4E2F-8571-06349E84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318" y="3606321"/>
                <a:ext cx="288925" cy="288925"/>
              </a:xfrm>
              <a:prstGeom prst="ellipse">
                <a:avLst/>
              </a:prstGeom>
              <a:solidFill>
                <a:schemeClr val="bg2"/>
              </a:solidFill>
              <a:ln w="28575" cap="flat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13" name="Freeform 16">
                <a:extLst>
                  <a:ext uri="{FF2B5EF4-FFF2-40B4-BE49-F238E27FC236}">
                    <a16:creationId xmlns:a16="http://schemas.microsoft.com/office/drawing/2014/main" id="{395E0B96-0A9E-48A4-9417-8080DB13F816}"/>
                  </a:ext>
                </a:extLst>
              </p:cNvPr>
              <p:cNvSpPr/>
              <p:nvPr/>
            </p:nvSpPr>
            <p:spPr bwMode="auto">
              <a:xfrm flipH="1">
                <a:off x="1025281" y="3679142"/>
                <a:ext cx="90035" cy="144056"/>
              </a:xfrm>
              <a:custGeom>
                <a:avLst/>
                <a:gdLst>
                  <a:gd name="T0" fmla="*/ 166 w 188"/>
                  <a:gd name="T1" fmla="*/ 89 h 217"/>
                  <a:gd name="T2" fmla="*/ 99 w 188"/>
                  <a:gd name="T3" fmla="*/ 51 h 217"/>
                  <a:gd name="T4" fmla="*/ 32 w 188"/>
                  <a:gd name="T5" fmla="*/ 12 h 217"/>
                  <a:gd name="T6" fmla="*/ 0 w 188"/>
                  <a:gd name="T7" fmla="*/ 30 h 217"/>
                  <a:gd name="T8" fmla="*/ 0 w 188"/>
                  <a:gd name="T9" fmla="*/ 108 h 217"/>
                  <a:gd name="T10" fmla="*/ 0 w 188"/>
                  <a:gd name="T11" fmla="*/ 185 h 217"/>
                  <a:gd name="T12" fmla="*/ 32 w 188"/>
                  <a:gd name="T13" fmla="*/ 204 h 217"/>
                  <a:gd name="T14" fmla="*/ 99 w 188"/>
                  <a:gd name="T15" fmla="*/ 165 h 217"/>
                  <a:gd name="T16" fmla="*/ 166 w 188"/>
                  <a:gd name="T17" fmla="*/ 126 h 217"/>
                  <a:gd name="T18" fmla="*/ 166 w 188"/>
                  <a:gd name="T19" fmla="*/ 8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17">
                    <a:moveTo>
                      <a:pt x="166" y="89"/>
                    </a:moveTo>
                    <a:lnTo>
                      <a:pt x="99" y="51"/>
                    </a:lnTo>
                    <a:cubicBezTo>
                      <a:pt x="77" y="38"/>
                      <a:pt x="55" y="25"/>
                      <a:pt x="32" y="12"/>
                    </a:cubicBezTo>
                    <a:cubicBezTo>
                      <a:pt x="11" y="0"/>
                      <a:pt x="0" y="5"/>
                      <a:pt x="0" y="30"/>
                    </a:cubicBezTo>
                    <a:lnTo>
                      <a:pt x="0" y="108"/>
                    </a:lnTo>
                    <a:cubicBezTo>
                      <a:pt x="0" y="134"/>
                      <a:pt x="0" y="159"/>
                      <a:pt x="0" y="185"/>
                    </a:cubicBezTo>
                    <a:cubicBezTo>
                      <a:pt x="0" y="209"/>
                      <a:pt x="10" y="217"/>
                      <a:pt x="32" y="204"/>
                    </a:cubicBezTo>
                    <a:lnTo>
                      <a:pt x="99" y="165"/>
                    </a:lnTo>
                    <a:cubicBezTo>
                      <a:pt x="121" y="152"/>
                      <a:pt x="144" y="139"/>
                      <a:pt x="166" y="126"/>
                    </a:cubicBezTo>
                    <a:cubicBezTo>
                      <a:pt x="187" y="114"/>
                      <a:pt x="188" y="102"/>
                      <a:pt x="166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043265F-84DC-4FE8-8D1D-876D2FE14058}"/>
              </a:ext>
            </a:extLst>
          </p:cNvPr>
          <p:cNvSpPr/>
          <p:nvPr/>
        </p:nvSpPr>
        <p:spPr>
          <a:xfrm>
            <a:off x="3716835" y="1876939"/>
            <a:ext cx="3205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algn="just"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</a:rPr>
              <a:t>Peer evaluation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89DAF0-AD63-435C-A955-337B0B2CF41A}"/>
              </a:ext>
            </a:extLst>
          </p:cNvPr>
          <p:cNvSpPr/>
          <p:nvPr/>
        </p:nvSpPr>
        <p:spPr>
          <a:xfrm>
            <a:off x="3711367" y="2664734"/>
            <a:ext cx="3204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algn="just"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</a:rPr>
              <a:t>Self-evaluation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F77752-296A-488B-86F3-593D9CF08851}"/>
              </a:ext>
            </a:extLst>
          </p:cNvPr>
          <p:cNvSpPr/>
          <p:nvPr/>
        </p:nvSpPr>
        <p:spPr>
          <a:xfrm>
            <a:off x="3711367" y="3452529"/>
            <a:ext cx="44010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algn="just"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</a:rPr>
              <a:t>Teacher’s evaluation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5C67A5A-F72C-43A1-AA17-C2819A10DF68}"/>
              </a:ext>
            </a:extLst>
          </p:cNvPr>
          <p:cNvGrpSpPr/>
          <p:nvPr/>
        </p:nvGrpSpPr>
        <p:grpSpPr>
          <a:xfrm>
            <a:off x="8557389" y="2182396"/>
            <a:ext cx="1342143" cy="1562521"/>
            <a:chOff x="1888467" y="2468790"/>
            <a:chExt cx="1342143" cy="1562521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BE61CA04-2068-476A-A0DD-8645C6C60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303" y="2468790"/>
              <a:ext cx="871244" cy="1000607"/>
            </a:xfrm>
            <a:custGeom>
              <a:avLst/>
              <a:gdLst>
                <a:gd name="T0" fmla="*/ 441 w 692"/>
                <a:gd name="T1" fmla="*/ 98 h 782"/>
                <a:gd name="T2" fmla="*/ 343 w 692"/>
                <a:gd name="T3" fmla="*/ 196 h 782"/>
                <a:gd name="T4" fmla="*/ 245 w 692"/>
                <a:gd name="T5" fmla="*/ 196 h 782"/>
                <a:gd name="T6" fmla="*/ 147 w 692"/>
                <a:gd name="T7" fmla="*/ 98 h 782"/>
                <a:gd name="T8" fmla="*/ 245 w 692"/>
                <a:gd name="T9" fmla="*/ 0 h 782"/>
                <a:gd name="T10" fmla="*/ 343 w 692"/>
                <a:gd name="T11" fmla="*/ 0 h 782"/>
                <a:gd name="T12" fmla="*/ 441 w 692"/>
                <a:gd name="T13" fmla="*/ 98 h 782"/>
                <a:gd name="T14" fmla="*/ 575 w 692"/>
                <a:gd name="T15" fmla="*/ 429 h 782"/>
                <a:gd name="T16" fmla="*/ 536 w 692"/>
                <a:gd name="T17" fmla="*/ 424 h 782"/>
                <a:gd name="T18" fmla="*/ 380 w 692"/>
                <a:gd name="T19" fmla="*/ 580 h 782"/>
                <a:gd name="T20" fmla="*/ 503 w 692"/>
                <a:gd name="T21" fmla="*/ 733 h 782"/>
                <a:gd name="T22" fmla="*/ 536 w 692"/>
                <a:gd name="T23" fmla="*/ 736 h 782"/>
                <a:gd name="T24" fmla="*/ 692 w 692"/>
                <a:gd name="T25" fmla="*/ 580 h 782"/>
                <a:gd name="T26" fmla="*/ 575 w 692"/>
                <a:gd name="T27" fmla="*/ 429 h 782"/>
                <a:gd name="T28" fmla="*/ 624 w 692"/>
                <a:gd name="T29" fmla="*/ 558 h 782"/>
                <a:gd name="T30" fmla="*/ 624 w 692"/>
                <a:gd name="T31" fmla="*/ 558 h 782"/>
                <a:gd name="T32" fmla="*/ 575 w 692"/>
                <a:gd name="T33" fmla="*/ 607 h 782"/>
                <a:gd name="T34" fmla="*/ 536 w 692"/>
                <a:gd name="T35" fmla="*/ 646 h 782"/>
                <a:gd name="T36" fmla="*/ 492 w 692"/>
                <a:gd name="T37" fmla="*/ 646 h 782"/>
                <a:gd name="T38" fmla="*/ 447 w 692"/>
                <a:gd name="T39" fmla="*/ 602 h 782"/>
                <a:gd name="T40" fmla="*/ 447 w 692"/>
                <a:gd name="T41" fmla="*/ 558 h 782"/>
                <a:gd name="T42" fmla="*/ 492 w 692"/>
                <a:gd name="T43" fmla="*/ 558 h 782"/>
                <a:gd name="T44" fmla="*/ 514 w 692"/>
                <a:gd name="T45" fmla="*/ 580 h 782"/>
                <a:gd name="T46" fmla="*/ 575 w 692"/>
                <a:gd name="T47" fmla="*/ 519 h 782"/>
                <a:gd name="T48" fmla="*/ 580 w 692"/>
                <a:gd name="T49" fmla="*/ 514 h 782"/>
                <a:gd name="T50" fmla="*/ 624 w 692"/>
                <a:gd name="T51" fmla="*/ 514 h 782"/>
                <a:gd name="T52" fmla="*/ 624 w 692"/>
                <a:gd name="T53" fmla="*/ 558 h 782"/>
                <a:gd name="T54" fmla="*/ 488 w 692"/>
                <a:gd name="T55" fmla="*/ 98 h 782"/>
                <a:gd name="T56" fmla="*/ 490 w 692"/>
                <a:gd name="T57" fmla="*/ 120 h 782"/>
                <a:gd name="T58" fmla="*/ 367 w 692"/>
                <a:gd name="T59" fmla="*/ 243 h 782"/>
                <a:gd name="T60" fmla="*/ 220 w 692"/>
                <a:gd name="T61" fmla="*/ 243 h 782"/>
                <a:gd name="T62" fmla="*/ 98 w 692"/>
                <a:gd name="T63" fmla="*/ 120 h 782"/>
                <a:gd name="T64" fmla="*/ 100 w 692"/>
                <a:gd name="T65" fmla="*/ 98 h 782"/>
                <a:gd name="T66" fmla="*/ 0 w 692"/>
                <a:gd name="T67" fmla="*/ 218 h 782"/>
                <a:gd name="T68" fmla="*/ 0 w 692"/>
                <a:gd name="T69" fmla="*/ 659 h 782"/>
                <a:gd name="T70" fmla="*/ 122 w 692"/>
                <a:gd name="T71" fmla="*/ 782 h 782"/>
                <a:gd name="T72" fmla="*/ 448 w 692"/>
                <a:gd name="T73" fmla="*/ 782 h 782"/>
                <a:gd name="T74" fmla="*/ 315 w 692"/>
                <a:gd name="T75" fmla="*/ 580 h 782"/>
                <a:gd name="T76" fmla="*/ 534 w 692"/>
                <a:gd name="T77" fmla="*/ 361 h 782"/>
                <a:gd name="T78" fmla="*/ 588 w 692"/>
                <a:gd name="T79" fmla="*/ 368 h 782"/>
                <a:gd name="T80" fmla="*/ 588 w 692"/>
                <a:gd name="T81" fmla="*/ 218 h 782"/>
                <a:gd name="T82" fmla="*/ 488 w 692"/>
                <a:gd name="T83" fmla="*/ 98 h 782"/>
                <a:gd name="T84" fmla="*/ 275 w 692"/>
                <a:gd name="T85" fmla="*/ 490 h 782"/>
                <a:gd name="T86" fmla="*/ 275 w 692"/>
                <a:gd name="T87" fmla="*/ 490 h 782"/>
                <a:gd name="T88" fmla="*/ 122 w 692"/>
                <a:gd name="T89" fmla="*/ 490 h 782"/>
                <a:gd name="T90" fmla="*/ 98 w 692"/>
                <a:gd name="T91" fmla="*/ 466 h 782"/>
                <a:gd name="T92" fmla="*/ 122 w 692"/>
                <a:gd name="T93" fmla="*/ 441 h 782"/>
                <a:gd name="T94" fmla="*/ 275 w 692"/>
                <a:gd name="T95" fmla="*/ 441 h 782"/>
                <a:gd name="T96" fmla="*/ 300 w 692"/>
                <a:gd name="T97" fmla="*/ 466 h 782"/>
                <a:gd name="T98" fmla="*/ 275 w 692"/>
                <a:gd name="T99" fmla="*/ 490 h 782"/>
                <a:gd name="T100" fmla="*/ 324 w 692"/>
                <a:gd name="T101" fmla="*/ 392 h 782"/>
                <a:gd name="T102" fmla="*/ 324 w 692"/>
                <a:gd name="T103" fmla="*/ 392 h 782"/>
                <a:gd name="T104" fmla="*/ 122 w 692"/>
                <a:gd name="T105" fmla="*/ 392 h 782"/>
                <a:gd name="T106" fmla="*/ 98 w 692"/>
                <a:gd name="T107" fmla="*/ 368 h 782"/>
                <a:gd name="T108" fmla="*/ 122 w 692"/>
                <a:gd name="T109" fmla="*/ 343 h 782"/>
                <a:gd name="T110" fmla="*/ 324 w 692"/>
                <a:gd name="T111" fmla="*/ 343 h 782"/>
                <a:gd name="T112" fmla="*/ 349 w 692"/>
                <a:gd name="T113" fmla="*/ 368 h 782"/>
                <a:gd name="T114" fmla="*/ 324 w 692"/>
                <a:gd name="T115" fmla="*/ 39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2" h="782">
                  <a:moveTo>
                    <a:pt x="441" y="98"/>
                  </a:moveTo>
                  <a:cubicBezTo>
                    <a:pt x="441" y="152"/>
                    <a:pt x="397" y="196"/>
                    <a:pt x="343" y="196"/>
                  </a:cubicBezTo>
                  <a:lnTo>
                    <a:pt x="245" y="196"/>
                  </a:lnTo>
                  <a:cubicBezTo>
                    <a:pt x="191" y="196"/>
                    <a:pt x="147" y="152"/>
                    <a:pt x="147" y="98"/>
                  </a:cubicBezTo>
                  <a:cubicBezTo>
                    <a:pt x="147" y="44"/>
                    <a:pt x="191" y="0"/>
                    <a:pt x="245" y="0"/>
                  </a:cubicBezTo>
                  <a:lnTo>
                    <a:pt x="343" y="0"/>
                  </a:lnTo>
                  <a:cubicBezTo>
                    <a:pt x="397" y="0"/>
                    <a:pt x="441" y="44"/>
                    <a:pt x="441" y="98"/>
                  </a:cubicBezTo>
                  <a:close/>
                  <a:moveTo>
                    <a:pt x="575" y="429"/>
                  </a:moveTo>
                  <a:cubicBezTo>
                    <a:pt x="562" y="425"/>
                    <a:pt x="549" y="424"/>
                    <a:pt x="536" y="424"/>
                  </a:cubicBezTo>
                  <a:cubicBezTo>
                    <a:pt x="450" y="424"/>
                    <a:pt x="380" y="494"/>
                    <a:pt x="380" y="580"/>
                  </a:cubicBezTo>
                  <a:cubicBezTo>
                    <a:pt x="380" y="655"/>
                    <a:pt x="432" y="717"/>
                    <a:pt x="503" y="733"/>
                  </a:cubicBezTo>
                  <a:cubicBezTo>
                    <a:pt x="513" y="735"/>
                    <a:pt x="524" y="736"/>
                    <a:pt x="536" y="736"/>
                  </a:cubicBezTo>
                  <a:cubicBezTo>
                    <a:pt x="622" y="736"/>
                    <a:pt x="692" y="666"/>
                    <a:pt x="692" y="580"/>
                  </a:cubicBezTo>
                  <a:cubicBezTo>
                    <a:pt x="692" y="507"/>
                    <a:pt x="642" y="446"/>
                    <a:pt x="575" y="429"/>
                  </a:cubicBezTo>
                  <a:close/>
                  <a:moveTo>
                    <a:pt x="624" y="558"/>
                  </a:moveTo>
                  <a:lnTo>
                    <a:pt x="624" y="558"/>
                  </a:lnTo>
                  <a:lnTo>
                    <a:pt x="575" y="607"/>
                  </a:lnTo>
                  <a:lnTo>
                    <a:pt x="536" y="646"/>
                  </a:lnTo>
                  <a:cubicBezTo>
                    <a:pt x="524" y="658"/>
                    <a:pt x="504" y="658"/>
                    <a:pt x="492" y="646"/>
                  </a:cubicBezTo>
                  <a:lnTo>
                    <a:pt x="447" y="602"/>
                  </a:lnTo>
                  <a:cubicBezTo>
                    <a:pt x="435" y="590"/>
                    <a:pt x="435" y="570"/>
                    <a:pt x="447" y="558"/>
                  </a:cubicBezTo>
                  <a:cubicBezTo>
                    <a:pt x="460" y="546"/>
                    <a:pt x="479" y="546"/>
                    <a:pt x="492" y="558"/>
                  </a:cubicBezTo>
                  <a:lnTo>
                    <a:pt x="514" y="580"/>
                  </a:lnTo>
                  <a:lnTo>
                    <a:pt x="575" y="519"/>
                  </a:lnTo>
                  <a:lnTo>
                    <a:pt x="580" y="514"/>
                  </a:lnTo>
                  <a:cubicBezTo>
                    <a:pt x="592" y="501"/>
                    <a:pt x="612" y="501"/>
                    <a:pt x="624" y="514"/>
                  </a:cubicBezTo>
                  <a:cubicBezTo>
                    <a:pt x="636" y="526"/>
                    <a:pt x="636" y="546"/>
                    <a:pt x="624" y="558"/>
                  </a:cubicBezTo>
                  <a:close/>
                  <a:moveTo>
                    <a:pt x="488" y="98"/>
                  </a:moveTo>
                  <a:cubicBezTo>
                    <a:pt x="489" y="105"/>
                    <a:pt x="490" y="113"/>
                    <a:pt x="490" y="120"/>
                  </a:cubicBezTo>
                  <a:cubicBezTo>
                    <a:pt x="490" y="188"/>
                    <a:pt x="435" y="243"/>
                    <a:pt x="367" y="243"/>
                  </a:cubicBezTo>
                  <a:lnTo>
                    <a:pt x="220" y="243"/>
                  </a:lnTo>
                  <a:cubicBezTo>
                    <a:pt x="153" y="243"/>
                    <a:pt x="98" y="188"/>
                    <a:pt x="98" y="120"/>
                  </a:cubicBezTo>
                  <a:cubicBezTo>
                    <a:pt x="98" y="113"/>
                    <a:pt x="99" y="105"/>
                    <a:pt x="100" y="98"/>
                  </a:cubicBezTo>
                  <a:cubicBezTo>
                    <a:pt x="43" y="109"/>
                    <a:pt x="0" y="158"/>
                    <a:pt x="0" y="218"/>
                  </a:cubicBezTo>
                  <a:lnTo>
                    <a:pt x="0" y="659"/>
                  </a:lnTo>
                  <a:cubicBezTo>
                    <a:pt x="0" y="727"/>
                    <a:pt x="55" y="782"/>
                    <a:pt x="122" y="782"/>
                  </a:cubicBezTo>
                  <a:lnTo>
                    <a:pt x="448" y="782"/>
                  </a:lnTo>
                  <a:cubicBezTo>
                    <a:pt x="370" y="749"/>
                    <a:pt x="315" y="671"/>
                    <a:pt x="315" y="580"/>
                  </a:cubicBezTo>
                  <a:cubicBezTo>
                    <a:pt x="315" y="459"/>
                    <a:pt x="413" y="361"/>
                    <a:pt x="534" y="361"/>
                  </a:cubicBezTo>
                  <a:cubicBezTo>
                    <a:pt x="553" y="361"/>
                    <a:pt x="571" y="364"/>
                    <a:pt x="588" y="368"/>
                  </a:cubicBezTo>
                  <a:lnTo>
                    <a:pt x="588" y="218"/>
                  </a:lnTo>
                  <a:cubicBezTo>
                    <a:pt x="588" y="158"/>
                    <a:pt x="545" y="109"/>
                    <a:pt x="488" y="98"/>
                  </a:cubicBezTo>
                  <a:close/>
                  <a:moveTo>
                    <a:pt x="275" y="490"/>
                  </a:moveTo>
                  <a:lnTo>
                    <a:pt x="275" y="490"/>
                  </a:lnTo>
                  <a:lnTo>
                    <a:pt x="122" y="490"/>
                  </a:lnTo>
                  <a:cubicBezTo>
                    <a:pt x="109" y="490"/>
                    <a:pt x="98" y="479"/>
                    <a:pt x="98" y="466"/>
                  </a:cubicBezTo>
                  <a:cubicBezTo>
                    <a:pt x="98" y="452"/>
                    <a:pt x="109" y="441"/>
                    <a:pt x="122" y="441"/>
                  </a:cubicBezTo>
                  <a:lnTo>
                    <a:pt x="275" y="441"/>
                  </a:lnTo>
                  <a:cubicBezTo>
                    <a:pt x="289" y="441"/>
                    <a:pt x="300" y="452"/>
                    <a:pt x="300" y="466"/>
                  </a:cubicBezTo>
                  <a:cubicBezTo>
                    <a:pt x="300" y="479"/>
                    <a:pt x="289" y="490"/>
                    <a:pt x="275" y="490"/>
                  </a:cubicBezTo>
                  <a:close/>
                  <a:moveTo>
                    <a:pt x="324" y="392"/>
                  </a:moveTo>
                  <a:lnTo>
                    <a:pt x="324" y="392"/>
                  </a:lnTo>
                  <a:lnTo>
                    <a:pt x="122" y="392"/>
                  </a:lnTo>
                  <a:cubicBezTo>
                    <a:pt x="109" y="392"/>
                    <a:pt x="98" y="381"/>
                    <a:pt x="98" y="368"/>
                  </a:cubicBezTo>
                  <a:cubicBezTo>
                    <a:pt x="98" y="354"/>
                    <a:pt x="109" y="343"/>
                    <a:pt x="122" y="343"/>
                  </a:cubicBezTo>
                  <a:lnTo>
                    <a:pt x="324" y="343"/>
                  </a:lnTo>
                  <a:cubicBezTo>
                    <a:pt x="338" y="343"/>
                    <a:pt x="349" y="354"/>
                    <a:pt x="349" y="368"/>
                  </a:cubicBezTo>
                  <a:cubicBezTo>
                    <a:pt x="349" y="381"/>
                    <a:pt x="338" y="392"/>
                    <a:pt x="324" y="392"/>
                  </a:cubicBezTo>
                  <a:close/>
                </a:path>
              </a:pathLst>
            </a:custGeom>
            <a:solidFill>
              <a:srgbClr val="5ABE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21" name="TextBox 37">
              <a:extLst>
                <a:ext uri="{FF2B5EF4-FFF2-40B4-BE49-F238E27FC236}">
                  <a16:creationId xmlns:a16="http://schemas.microsoft.com/office/drawing/2014/main" id="{BC9184A9-1A27-478C-B460-988B65C9747A}"/>
                </a:ext>
              </a:extLst>
            </p:cNvPr>
            <p:cNvSpPr txBox="1"/>
            <p:nvPr/>
          </p:nvSpPr>
          <p:spPr>
            <a:xfrm>
              <a:off x="1888467" y="3631330"/>
              <a:ext cx="1342143" cy="399981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9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Merits</a:t>
              </a:r>
              <a:endParaRPr lang="zh-CN" altLang="en-US" sz="1999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49B483-B0DF-49FF-A748-37B8EC832A33}"/>
              </a:ext>
            </a:extLst>
          </p:cNvPr>
          <p:cNvGrpSpPr/>
          <p:nvPr/>
        </p:nvGrpSpPr>
        <p:grpSpPr>
          <a:xfrm>
            <a:off x="8576877" y="4762322"/>
            <a:ext cx="1412039" cy="1523145"/>
            <a:chOff x="1853518" y="4832873"/>
            <a:chExt cx="1412039" cy="1523145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E828B5E-EED8-4488-B373-08284F7A7C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303" y="4832873"/>
              <a:ext cx="871244" cy="1000607"/>
            </a:xfrm>
            <a:custGeom>
              <a:avLst/>
              <a:gdLst>
                <a:gd name="T0" fmla="*/ 441 w 692"/>
                <a:gd name="T1" fmla="*/ 98 h 782"/>
                <a:gd name="T2" fmla="*/ 343 w 692"/>
                <a:gd name="T3" fmla="*/ 196 h 782"/>
                <a:gd name="T4" fmla="*/ 245 w 692"/>
                <a:gd name="T5" fmla="*/ 196 h 782"/>
                <a:gd name="T6" fmla="*/ 147 w 692"/>
                <a:gd name="T7" fmla="*/ 98 h 782"/>
                <a:gd name="T8" fmla="*/ 245 w 692"/>
                <a:gd name="T9" fmla="*/ 0 h 782"/>
                <a:gd name="T10" fmla="*/ 343 w 692"/>
                <a:gd name="T11" fmla="*/ 0 h 782"/>
                <a:gd name="T12" fmla="*/ 441 w 692"/>
                <a:gd name="T13" fmla="*/ 98 h 782"/>
                <a:gd name="T14" fmla="*/ 384 w 692"/>
                <a:gd name="T15" fmla="*/ 541 h 782"/>
                <a:gd name="T16" fmla="*/ 379 w 692"/>
                <a:gd name="T17" fmla="*/ 580 h 782"/>
                <a:gd name="T18" fmla="*/ 536 w 692"/>
                <a:gd name="T19" fmla="*/ 736 h 782"/>
                <a:gd name="T20" fmla="*/ 688 w 692"/>
                <a:gd name="T21" fmla="*/ 613 h 782"/>
                <a:gd name="T22" fmla="*/ 692 w 692"/>
                <a:gd name="T23" fmla="*/ 580 h 782"/>
                <a:gd name="T24" fmla="*/ 536 w 692"/>
                <a:gd name="T25" fmla="*/ 423 h 782"/>
                <a:gd name="T26" fmla="*/ 384 w 692"/>
                <a:gd name="T27" fmla="*/ 541 h 782"/>
                <a:gd name="T28" fmla="*/ 608 w 692"/>
                <a:gd name="T29" fmla="*/ 507 h 782"/>
                <a:gd name="T30" fmla="*/ 608 w 692"/>
                <a:gd name="T31" fmla="*/ 507 h 782"/>
                <a:gd name="T32" fmla="*/ 608 w 692"/>
                <a:gd name="T33" fmla="*/ 555 h 782"/>
                <a:gd name="T34" fmla="*/ 583 w 692"/>
                <a:gd name="T35" fmla="*/ 580 h 782"/>
                <a:gd name="T36" fmla="*/ 608 w 692"/>
                <a:gd name="T37" fmla="*/ 604 h 782"/>
                <a:gd name="T38" fmla="*/ 608 w 692"/>
                <a:gd name="T39" fmla="*/ 652 h 782"/>
                <a:gd name="T40" fmla="*/ 560 w 692"/>
                <a:gd name="T41" fmla="*/ 652 h 782"/>
                <a:gd name="T42" fmla="*/ 536 w 692"/>
                <a:gd name="T43" fmla="*/ 627 h 782"/>
                <a:gd name="T44" fmla="*/ 511 w 692"/>
                <a:gd name="T45" fmla="*/ 652 h 782"/>
                <a:gd name="T46" fmla="*/ 463 w 692"/>
                <a:gd name="T47" fmla="*/ 652 h 782"/>
                <a:gd name="T48" fmla="*/ 463 w 692"/>
                <a:gd name="T49" fmla="*/ 604 h 782"/>
                <a:gd name="T50" fmla="*/ 488 w 692"/>
                <a:gd name="T51" fmla="*/ 580 h 782"/>
                <a:gd name="T52" fmla="*/ 463 w 692"/>
                <a:gd name="T53" fmla="*/ 555 h 782"/>
                <a:gd name="T54" fmla="*/ 463 w 692"/>
                <a:gd name="T55" fmla="*/ 507 h 782"/>
                <a:gd name="T56" fmla="*/ 511 w 692"/>
                <a:gd name="T57" fmla="*/ 507 h 782"/>
                <a:gd name="T58" fmla="*/ 536 w 692"/>
                <a:gd name="T59" fmla="*/ 532 h 782"/>
                <a:gd name="T60" fmla="*/ 560 w 692"/>
                <a:gd name="T61" fmla="*/ 507 h 782"/>
                <a:gd name="T62" fmla="*/ 608 w 692"/>
                <a:gd name="T63" fmla="*/ 507 h 782"/>
                <a:gd name="T64" fmla="*/ 488 w 692"/>
                <a:gd name="T65" fmla="*/ 98 h 782"/>
                <a:gd name="T66" fmla="*/ 490 w 692"/>
                <a:gd name="T67" fmla="*/ 120 h 782"/>
                <a:gd name="T68" fmla="*/ 368 w 692"/>
                <a:gd name="T69" fmla="*/ 243 h 782"/>
                <a:gd name="T70" fmla="*/ 221 w 692"/>
                <a:gd name="T71" fmla="*/ 243 h 782"/>
                <a:gd name="T72" fmla="*/ 98 w 692"/>
                <a:gd name="T73" fmla="*/ 120 h 782"/>
                <a:gd name="T74" fmla="*/ 100 w 692"/>
                <a:gd name="T75" fmla="*/ 98 h 782"/>
                <a:gd name="T76" fmla="*/ 0 w 692"/>
                <a:gd name="T77" fmla="*/ 218 h 782"/>
                <a:gd name="T78" fmla="*/ 0 w 692"/>
                <a:gd name="T79" fmla="*/ 659 h 782"/>
                <a:gd name="T80" fmla="*/ 122 w 692"/>
                <a:gd name="T81" fmla="*/ 782 h 782"/>
                <a:gd name="T82" fmla="*/ 449 w 692"/>
                <a:gd name="T83" fmla="*/ 782 h 782"/>
                <a:gd name="T84" fmla="*/ 316 w 692"/>
                <a:gd name="T85" fmla="*/ 580 h 782"/>
                <a:gd name="T86" fmla="*/ 535 w 692"/>
                <a:gd name="T87" fmla="*/ 361 h 782"/>
                <a:gd name="T88" fmla="*/ 588 w 692"/>
                <a:gd name="T89" fmla="*/ 368 h 782"/>
                <a:gd name="T90" fmla="*/ 588 w 692"/>
                <a:gd name="T91" fmla="*/ 218 h 782"/>
                <a:gd name="T92" fmla="*/ 488 w 692"/>
                <a:gd name="T93" fmla="*/ 98 h 782"/>
                <a:gd name="T94" fmla="*/ 276 w 692"/>
                <a:gd name="T95" fmla="*/ 490 h 782"/>
                <a:gd name="T96" fmla="*/ 276 w 692"/>
                <a:gd name="T97" fmla="*/ 490 h 782"/>
                <a:gd name="T98" fmla="*/ 122 w 692"/>
                <a:gd name="T99" fmla="*/ 490 h 782"/>
                <a:gd name="T100" fmla="*/ 98 w 692"/>
                <a:gd name="T101" fmla="*/ 466 h 782"/>
                <a:gd name="T102" fmla="*/ 122 w 692"/>
                <a:gd name="T103" fmla="*/ 441 h 782"/>
                <a:gd name="T104" fmla="*/ 276 w 692"/>
                <a:gd name="T105" fmla="*/ 441 h 782"/>
                <a:gd name="T106" fmla="*/ 300 w 692"/>
                <a:gd name="T107" fmla="*/ 466 h 782"/>
                <a:gd name="T108" fmla="*/ 276 w 692"/>
                <a:gd name="T109" fmla="*/ 490 h 782"/>
                <a:gd name="T110" fmla="*/ 325 w 692"/>
                <a:gd name="T111" fmla="*/ 392 h 782"/>
                <a:gd name="T112" fmla="*/ 325 w 692"/>
                <a:gd name="T113" fmla="*/ 392 h 782"/>
                <a:gd name="T114" fmla="*/ 122 w 692"/>
                <a:gd name="T115" fmla="*/ 392 h 782"/>
                <a:gd name="T116" fmla="*/ 98 w 692"/>
                <a:gd name="T117" fmla="*/ 368 h 782"/>
                <a:gd name="T118" fmla="*/ 122 w 692"/>
                <a:gd name="T119" fmla="*/ 343 h 782"/>
                <a:gd name="T120" fmla="*/ 325 w 692"/>
                <a:gd name="T121" fmla="*/ 343 h 782"/>
                <a:gd name="T122" fmla="*/ 349 w 692"/>
                <a:gd name="T123" fmla="*/ 368 h 782"/>
                <a:gd name="T124" fmla="*/ 325 w 692"/>
                <a:gd name="T125" fmla="*/ 39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2" h="782">
                  <a:moveTo>
                    <a:pt x="441" y="98"/>
                  </a:moveTo>
                  <a:cubicBezTo>
                    <a:pt x="441" y="152"/>
                    <a:pt x="397" y="196"/>
                    <a:pt x="343" y="196"/>
                  </a:cubicBezTo>
                  <a:lnTo>
                    <a:pt x="245" y="196"/>
                  </a:lnTo>
                  <a:cubicBezTo>
                    <a:pt x="191" y="196"/>
                    <a:pt x="147" y="152"/>
                    <a:pt x="147" y="98"/>
                  </a:cubicBezTo>
                  <a:cubicBezTo>
                    <a:pt x="147" y="44"/>
                    <a:pt x="191" y="0"/>
                    <a:pt x="245" y="0"/>
                  </a:cubicBezTo>
                  <a:lnTo>
                    <a:pt x="343" y="0"/>
                  </a:lnTo>
                  <a:cubicBezTo>
                    <a:pt x="397" y="0"/>
                    <a:pt x="441" y="44"/>
                    <a:pt x="441" y="98"/>
                  </a:cubicBezTo>
                  <a:close/>
                  <a:moveTo>
                    <a:pt x="384" y="541"/>
                  </a:moveTo>
                  <a:cubicBezTo>
                    <a:pt x="381" y="553"/>
                    <a:pt x="379" y="566"/>
                    <a:pt x="379" y="580"/>
                  </a:cubicBezTo>
                  <a:cubicBezTo>
                    <a:pt x="379" y="666"/>
                    <a:pt x="449" y="736"/>
                    <a:pt x="536" y="736"/>
                  </a:cubicBezTo>
                  <a:cubicBezTo>
                    <a:pt x="610" y="736"/>
                    <a:pt x="673" y="683"/>
                    <a:pt x="688" y="613"/>
                  </a:cubicBezTo>
                  <a:cubicBezTo>
                    <a:pt x="690" y="602"/>
                    <a:pt x="692" y="591"/>
                    <a:pt x="692" y="580"/>
                  </a:cubicBezTo>
                  <a:cubicBezTo>
                    <a:pt x="692" y="493"/>
                    <a:pt x="622" y="423"/>
                    <a:pt x="536" y="423"/>
                  </a:cubicBezTo>
                  <a:cubicBezTo>
                    <a:pt x="463" y="423"/>
                    <a:pt x="402" y="473"/>
                    <a:pt x="384" y="541"/>
                  </a:cubicBezTo>
                  <a:close/>
                  <a:moveTo>
                    <a:pt x="608" y="507"/>
                  </a:moveTo>
                  <a:lnTo>
                    <a:pt x="608" y="507"/>
                  </a:lnTo>
                  <a:cubicBezTo>
                    <a:pt x="621" y="521"/>
                    <a:pt x="621" y="542"/>
                    <a:pt x="608" y="555"/>
                  </a:cubicBezTo>
                  <a:lnTo>
                    <a:pt x="583" y="580"/>
                  </a:lnTo>
                  <a:lnTo>
                    <a:pt x="608" y="604"/>
                  </a:lnTo>
                  <a:cubicBezTo>
                    <a:pt x="621" y="617"/>
                    <a:pt x="621" y="639"/>
                    <a:pt x="608" y="652"/>
                  </a:cubicBezTo>
                  <a:cubicBezTo>
                    <a:pt x="595" y="665"/>
                    <a:pt x="573" y="665"/>
                    <a:pt x="560" y="652"/>
                  </a:cubicBezTo>
                  <a:lnTo>
                    <a:pt x="536" y="627"/>
                  </a:lnTo>
                  <a:lnTo>
                    <a:pt x="511" y="652"/>
                  </a:lnTo>
                  <a:cubicBezTo>
                    <a:pt x="498" y="665"/>
                    <a:pt x="476" y="665"/>
                    <a:pt x="463" y="652"/>
                  </a:cubicBezTo>
                  <a:cubicBezTo>
                    <a:pt x="450" y="639"/>
                    <a:pt x="450" y="617"/>
                    <a:pt x="463" y="604"/>
                  </a:cubicBezTo>
                  <a:lnTo>
                    <a:pt x="488" y="580"/>
                  </a:lnTo>
                  <a:lnTo>
                    <a:pt x="463" y="555"/>
                  </a:lnTo>
                  <a:cubicBezTo>
                    <a:pt x="450" y="542"/>
                    <a:pt x="450" y="521"/>
                    <a:pt x="463" y="507"/>
                  </a:cubicBezTo>
                  <a:cubicBezTo>
                    <a:pt x="476" y="494"/>
                    <a:pt x="498" y="494"/>
                    <a:pt x="511" y="507"/>
                  </a:cubicBezTo>
                  <a:lnTo>
                    <a:pt x="536" y="532"/>
                  </a:lnTo>
                  <a:lnTo>
                    <a:pt x="560" y="507"/>
                  </a:lnTo>
                  <a:cubicBezTo>
                    <a:pt x="573" y="494"/>
                    <a:pt x="595" y="494"/>
                    <a:pt x="608" y="507"/>
                  </a:cubicBezTo>
                  <a:close/>
                  <a:moveTo>
                    <a:pt x="488" y="98"/>
                  </a:moveTo>
                  <a:cubicBezTo>
                    <a:pt x="489" y="105"/>
                    <a:pt x="490" y="113"/>
                    <a:pt x="490" y="120"/>
                  </a:cubicBezTo>
                  <a:cubicBezTo>
                    <a:pt x="490" y="188"/>
                    <a:pt x="435" y="243"/>
                    <a:pt x="368" y="243"/>
                  </a:cubicBezTo>
                  <a:lnTo>
                    <a:pt x="221" y="243"/>
                  </a:lnTo>
                  <a:cubicBezTo>
                    <a:pt x="153" y="243"/>
                    <a:pt x="98" y="188"/>
                    <a:pt x="98" y="120"/>
                  </a:cubicBezTo>
                  <a:cubicBezTo>
                    <a:pt x="98" y="113"/>
                    <a:pt x="99" y="105"/>
                    <a:pt x="100" y="98"/>
                  </a:cubicBezTo>
                  <a:cubicBezTo>
                    <a:pt x="43" y="109"/>
                    <a:pt x="0" y="158"/>
                    <a:pt x="0" y="218"/>
                  </a:cubicBezTo>
                  <a:lnTo>
                    <a:pt x="0" y="659"/>
                  </a:lnTo>
                  <a:cubicBezTo>
                    <a:pt x="0" y="727"/>
                    <a:pt x="55" y="782"/>
                    <a:pt x="122" y="782"/>
                  </a:cubicBezTo>
                  <a:lnTo>
                    <a:pt x="449" y="782"/>
                  </a:lnTo>
                  <a:cubicBezTo>
                    <a:pt x="370" y="749"/>
                    <a:pt x="316" y="671"/>
                    <a:pt x="316" y="580"/>
                  </a:cubicBezTo>
                  <a:cubicBezTo>
                    <a:pt x="316" y="459"/>
                    <a:pt x="414" y="361"/>
                    <a:pt x="535" y="361"/>
                  </a:cubicBezTo>
                  <a:cubicBezTo>
                    <a:pt x="553" y="361"/>
                    <a:pt x="571" y="364"/>
                    <a:pt x="588" y="368"/>
                  </a:cubicBezTo>
                  <a:lnTo>
                    <a:pt x="588" y="218"/>
                  </a:lnTo>
                  <a:cubicBezTo>
                    <a:pt x="588" y="158"/>
                    <a:pt x="545" y="109"/>
                    <a:pt x="488" y="98"/>
                  </a:cubicBezTo>
                  <a:close/>
                  <a:moveTo>
                    <a:pt x="276" y="490"/>
                  </a:moveTo>
                  <a:lnTo>
                    <a:pt x="276" y="490"/>
                  </a:lnTo>
                  <a:lnTo>
                    <a:pt x="122" y="490"/>
                  </a:lnTo>
                  <a:cubicBezTo>
                    <a:pt x="109" y="490"/>
                    <a:pt x="98" y="479"/>
                    <a:pt x="98" y="466"/>
                  </a:cubicBezTo>
                  <a:cubicBezTo>
                    <a:pt x="98" y="452"/>
                    <a:pt x="109" y="441"/>
                    <a:pt x="122" y="441"/>
                  </a:cubicBezTo>
                  <a:lnTo>
                    <a:pt x="276" y="441"/>
                  </a:lnTo>
                  <a:cubicBezTo>
                    <a:pt x="289" y="441"/>
                    <a:pt x="300" y="452"/>
                    <a:pt x="300" y="466"/>
                  </a:cubicBezTo>
                  <a:cubicBezTo>
                    <a:pt x="300" y="479"/>
                    <a:pt x="289" y="490"/>
                    <a:pt x="276" y="490"/>
                  </a:cubicBezTo>
                  <a:close/>
                  <a:moveTo>
                    <a:pt x="325" y="392"/>
                  </a:moveTo>
                  <a:lnTo>
                    <a:pt x="325" y="392"/>
                  </a:lnTo>
                  <a:lnTo>
                    <a:pt x="122" y="392"/>
                  </a:lnTo>
                  <a:cubicBezTo>
                    <a:pt x="109" y="392"/>
                    <a:pt x="98" y="381"/>
                    <a:pt x="98" y="368"/>
                  </a:cubicBezTo>
                  <a:cubicBezTo>
                    <a:pt x="98" y="354"/>
                    <a:pt x="109" y="343"/>
                    <a:pt x="122" y="343"/>
                  </a:cubicBezTo>
                  <a:lnTo>
                    <a:pt x="325" y="343"/>
                  </a:lnTo>
                  <a:cubicBezTo>
                    <a:pt x="338" y="343"/>
                    <a:pt x="349" y="354"/>
                    <a:pt x="349" y="368"/>
                  </a:cubicBezTo>
                  <a:cubicBezTo>
                    <a:pt x="349" y="381"/>
                    <a:pt x="338" y="392"/>
                    <a:pt x="325" y="392"/>
                  </a:cubicBezTo>
                  <a:close/>
                </a:path>
              </a:pathLst>
            </a:custGeom>
            <a:solidFill>
              <a:srgbClr val="7784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22" name="TextBox 38">
              <a:extLst>
                <a:ext uri="{FF2B5EF4-FFF2-40B4-BE49-F238E27FC236}">
                  <a16:creationId xmlns:a16="http://schemas.microsoft.com/office/drawing/2014/main" id="{3EA10964-7B2A-4AD0-AA0D-F08A34AECA45}"/>
                </a:ext>
              </a:extLst>
            </p:cNvPr>
            <p:cNvSpPr txBox="1"/>
            <p:nvPr/>
          </p:nvSpPr>
          <p:spPr>
            <a:xfrm>
              <a:off x="1853518" y="5956037"/>
              <a:ext cx="1412039" cy="399981"/>
            </a:xfrm>
            <a:prstGeom prst="rect">
              <a:avLst/>
            </a:prstGeom>
            <a:solidFill>
              <a:srgbClr val="E7E6E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9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Demerits</a:t>
              </a:r>
              <a:endParaRPr lang="zh-CN" altLang="en-US" sz="1999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1C0CD3E-2031-4D7F-90DA-F48A753D6C77}"/>
              </a:ext>
            </a:extLst>
          </p:cNvPr>
          <p:cNvSpPr/>
          <p:nvPr/>
        </p:nvSpPr>
        <p:spPr>
          <a:xfrm>
            <a:off x="3711367" y="5593098"/>
            <a:ext cx="33593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algn="just"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</a:rPr>
              <a:t>Teacher’s advice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0FC3AF-707C-452A-8C7A-D2298BE71C55}"/>
              </a:ext>
            </a:extLst>
          </p:cNvPr>
          <p:cNvSpPr/>
          <p:nvPr/>
        </p:nvSpPr>
        <p:spPr>
          <a:xfrm>
            <a:off x="3711367" y="4660083"/>
            <a:ext cx="27414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algn="just"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</a:rPr>
              <a:t>Peer’s advice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124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7241A78-9CEA-4FAA-8110-C0CEB1E1DEE7}"/>
              </a:ext>
            </a:extLst>
          </p:cNvPr>
          <p:cNvSpPr/>
          <p:nvPr/>
        </p:nvSpPr>
        <p:spPr>
          <a:xfrm>
            <a:off x="2155567" y="3032686"/>
            <a:ext cx="3453108" cy="1569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99" b="1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wisdom? Give your definition by making a topic sentence.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3ED2E-54C9-4E04-9EA4-305DB6E70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80" y="2215363"/>
            <a:ext cx="4762500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91FFD1F5-9BF5-4315-A664-FEB39C018187}"/>
              </a:ext>
            </a:extLst>
          </p:cNvPr>
          <p:cNvGrpSpPr/>
          <p:nvPr/>
        </p:nvGrpSpPr>
        <p:grpSpPr>
          <a:xfrm>
            <a:off x="9228461" y="665976"/>
            <a:ext cx="2776239" cy="848360"/>
            <a:chOff x="1511152" y="1134172"/>
            <a:chExt cx="2776239" cy="848360"/>
          </a:xfrm>
        </p:grpSpPr>
        <p:sp>
          <p:nvSpPr>
            <p:cNvPr id="19" name="对角圆角矩形 42">
              <a:extLst>
                <a:ext uri="{FF2B5EF4-FFF2-40B4-BE49-F238E27FC236}">
                  <a16:creationId xmlns:a16="http://schemas.microsoft.com/office/drawing/2014/main" id="{0482372B-7360-4A47-ACA6-AABC4D479230}"/>
                </a:ext>
              </a:extLst>
            </p:cNvPr>
            <p:cNvSpPr/>
            <p:nvPr/>
          </p:nvSpPr>
          <p:spPr bwMode="auto">
            <a:xfrm>
              <a:off x="1511152" y="1134172"/>
              <a:ext cx="2776239" cy="848360"/>
            </a:xfrm>
            <a:prstGeom prst="round2DiagRect">
              <a:avLst/>
            </a:prstGeom>
            <a:solidFill>
              <a:schemeClr val="bg2">
                <a:lumMod val="9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20" name="TextBox 43">
              <a:extLst>
                <a:ext uri="{FF2B5EF4-FFF2-40B4-BE49-F238E27FC236}">
                  <a16:creationId xmlns:a16="http://schemas.microsoft.com/office/drawing/2014/main" id="{571B3D0E-FBE3-4E9E-81AC-F068D41E7065}"/>
                </a:ext>
              </a:extLst>
            </p:cNvPr>
            <p:cNvSpPr txBox="1"/>
            <p:nvPr/>
          </p:nvSpPr>
          <p:spPr>
            <a:xfrm>
              <a:off x="2314932" y="1300825"/>
              <a:ext cx="1972459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2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2799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Testing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1CB2A02-DC3B-4CE8-B037-9112CE2641D4}"/>
                </a:ext>
              </a:extLst>
            </p:cNvPr>
            <p:cNvSpPr/>
            <p:nvPr/>
          </p:nvSpPr>
          <p:spPr bwMode="auto">
            <a:xfrm>
              <a:off x="1690776" y="1234589"/>
              <a:ext cx="640669" cy="6406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Box 45">
              <a:extLst>
                <a:ext uri="{FF2B5EF4-FFF2-40B4-BE49-F238E27FC236}">
                  <a16:creationId xmlns:a16="http://schemas.microsoft.com/office/drawing/2014/main" id="{7B38C4FE-248C-4CBA-A932-D64ED9E098C3}"/>
                </a:ext>
              </a:extLst>
            </p:cNvPr>
            <p:cNvSpPr txBox="1"/>
            <p:nvPr/>
          </p:nvSpPr>
          <p:spPr>
            <a:xfrm>
              <a:off x="1687837" y="1276392"/>
              <a:ext cx="646133" cy="52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99" b="1" dirty="0">
                  <a:solidFill>
                    <a:schemeClr val="bg2"/>
                  </a:solidFill>
                </a:rPr>
                <a:t>05</a:t>
              </a:r>
              <a:endParaRPr lang="zh-CN" altLang="en-US" sz="2799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A8C3C61-EF80-4164-8E13-08DDCCF303ED}"/>
              </a:ext>
            </a:extLst>
          </p:cNvPr>
          <p:cNvGrpSpPr/>
          <p:nvPr/>
        </p:nvGrpSpPr>
        <p:grpSpPr>
          <a:xfrm>
            <a:off x="11127516" y="1834069"/>
            <a:ext cx="288812" cy="5004035"/>
            <a:chOff x="11153288" y="1734254"/>
            <a:chExt cx="288812" cy="5004035"/>
          </a:xfrm>
        </p:grpSpPr>
        <p:sp>
          <p:nvSpPr>
            <p:cNvPr id="24" name="Line 6">
              <a:extLst>
                <a:ext uri="{FF2B5EF4-FFF2-40B4-BE49-F238E27FC236}">
                  <a16:creationId xmlns:a16="http://schemas.microsoft.com/office/drawing/2014/main" id="{D1B38CC9-44F7-4348-84AD-6A1308105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99934" y="1929644"/>
              <a:ext cx="933" cy="4808645"/>
            </a:xfrm>
            <a:prstGeom prst="line">
              <a:avLst/>
            </a:prstGeom>
            <a:noFill/>
            <a:ln w="38100" cap="flat">
              <a:solidFill>
                <a:srgbClr val="716F6E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70C194-077B-4AF5-AD23-F8CECDD4383F}"/>
                </a:ext>
              </a:extLst>
            </p:cNvPr>
            <p:cNvGrpSpPr/>
            <p:nvPr/>
          </p:nvGrpSpPr>
          <p:grpSpPr>
            <a:xfrm>
              <a:off x="11153288" y="2863842"/>
              <a:ext cx="288812" cy="288812"/>
              <a:chOff x="1946479" y="2997454"/>
              <a:chExt cx="288812" cy="288812"/>
            </a:xfrm>
          </p:grpSpPr>
          <p:sp>
            <p:nvSpPr>
              <p:cNvPr id="27" name="Oval 15">
                <a:extLst>
                  <a:ext uri="{FF2B5EF4-FFF2-40B4-BE49-F238E27FC236}">
                    <a16:creationId xmlns:a16="http://schemas.microsoft.com/office/drawing/2014/main" id="{ECF99759-311A-49F3-918D-2A1751A1E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6479" y="2997454"/>
                <a:ext cx="288812" cy="288812"/>
              </a:xfrm>
              <a:prstGeom prst="ellipse">
                <a:avLst/>
              </a:prstGeom>
              <a:solidFill>
                <a:schemeClr val="bg2"/>
              </a:solidFill>
              <a:ln w="28575" cap="flat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13A00D40-9D21-4C5A-9BE8-E56C24FC53A0}"/>
                  </a:ext>
                </a:extLst>
              </p:cNvPr>
              <p:cNvSpPr/>
              <p:nvPr/>
            </p:nvSpPr>
            <p:spPr bwMode="auto">
              <a:xfrm flipH="1">
                <a:off x="2033265" y="3066483"/>
                <a:ext cx="89202" cy="144000"/>
              </a:xfrm>
              <a:custGeom>
                <a:avLst/>
                <a:gdLst>
                  <a:gd name="T0" fmla="*/ 166 w 188"/>
                  <a:gd name="T1" fmla="*/ 89 h 217"/>
                  <a:gd name="T2" fmla="*/ 99 w 188"/>
                  <a:gd name="T3" fmla="*/ 51 h 217"/>
                  <a:gd name="T4" fmla="*/ 32 w 188"/>
                  <a:gd name="T5" fmla="*/ 12 h 217"/>
                  <a:gd name="T6" fmla="*/ 0 w 188"/>
                  <a:gd name="T7" fmla="*/ 30 h 217"/>
                  <a:gd name="T8" fmla="*/ 0 w 188"/>
                  <a:gd name="T9" fmla="*/ 108 h 217"/>
                  <a:gd name="T10" fmla="*/ 0 w 188"/>
                  <a:gd name="T11" fmla="*/ 185 h 217"/>
                  <a:gd name="T12" fmla="*/ 32 w 188"/>
                  <a:gd name="T13" fmla="*/ 204 h 217"/>
                  <a:gd name="T14" fmla="*/ 99 w 188"/>
                  <a:gd name="T15" fmla="*/ 165 h 217"/>
                  <a:gd name="T16" fmla="*/ 166 w 188"/>
                  <a:gd name="T17" fmla="*/ 126 h 217"/>
                  <a:gd name="T18" fmla="*/ 166 w 188"/>
                  <a:gd name="T19" fmla="*/ 8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17">
                    <a:moveTo>
                      <a:pt x="166" y="89"/>
                    </a:moveTo>
                    <a:lnTo>
                      <a:pt x="99" y="51"/>
                    </a:lnTo>
                    <a:cubicBezTo>
                      <a:pt x="77" y="38"/>
                      <a:pt x="55" y="25"/>
                      <a:pt x="32" y="12"/>
                    </a:cubicBezTo>
                    <a:cubicBezTo>
                      <a:pt x="11" y="0"/>
                      <a:pt x="0" y="5"/>
                      <a:pt x="0" y="30"/>
                    </a:cubicBezTo>
                    <a:lnTo>
                      <a:pt x="0" y="108"/>
                    </a:lnTo>
                    <a:cubicBezTo>
                      <a:pt x="0" y="134"/>
                      <a:pt x="0" y="159"/>
                      <a:pt x="0" y="185"/>
                    </a:cubicBezTo>
                    <a:cubicBezTo>
                      <a:pt x="0" y="209"/>
                      <a:pt x="10" y="217"/>
                      <a:pt x="32" y="204"/>
                    </a:cubicBezTo>
                    <a:lnTo>
                      <a:pt x="99" y="165"/>
                    </a:lnTo>
                    <a:cubicBezTo>
                      <a:pt x="121" y="152"/>
                      <a:pt x="144" y="139"/>
                      <a:pt x="166" y="126"/>
                    </a:cubicBezTo>
                    <a:cubicBezTo>
                      <a:pt x="187" y="114"/>
                      <a:pt x="188" y="102"/>
                      <a:pt x="166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</p:grp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2B215DC4-0DDC-42D6-9575-4323124D9253}"/>
                </a:ext>
              </a:extLst>
            </p:cNvPr>
            <p:cNvSpPr/>
            <p:nvPr/>
          </p:nvSpPr>
          <p:spPr bwMode="auto">
            <a:xfrm>
              <a:off x="11188199" y="1734254"/>
              <a:ext cx="218989" cy="192013"/>
            </a:xfrm>
            <a:custGeom>
              <a:avLst/>
              <a:gdLst>
                <a:gd name="T0" fmla="*/ 208 w 416"/>
                <a:gd name="T1" fmla="*/ 361 h 361"/>
                <a:gd name="T2" fmla="*/ 312 w 416"/>
                <a:gd name="T3" fmla="*/ 181 h 361"/>
                <a:gd name="T4" fmla="*/ 416 w 416"/>
                <a:gd name="T5" fmla="*/ 0 h 361"/>
                <a:gd name="T6" fmla="*/ 208 w 416"/>
                <a:gd name="T7" fmla="*/ 0 h 361"/>
                <a:gd name="T8" fmla="*/ 0 w 416"/>
                <a:gd name="T9" fmla="*/ 0 h 361"/>
                <a:gd name="T10" fmla="*/ 104 w 416"/>
                <a:gd name="T11" fmla="*/ 181 h 361"/>
                <a:gd name="T12" fmla="*/ 208 w 416"/>
                <a:gd name="T1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6" h="361">
                  <a:moveTo>
                    <a:pt x="208" y="361"/>
                  </a:moveTo>
                  <a:lnTo>
                    <a:pt x="312" y="181"/>
                  </a:lnTo>
                  <a:lnTo>
                    <a:pt x="416" y="0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104" y="181"/>
                  </a:lnTo>
                  <a:lnTo>
                    <a:pt x="208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91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48D554-29C3-445F-864C-637E13B1A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73" y="3176686"/>
            <a:ext cx="4292619" cy="259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898792-31B2-4D81-A63C-25847BE2EDD5}"/>
              </a:ext>
            </a:extLst>
          </p:cNvPr>
          <p:cNvSpPr/>
          <p:nvPr/>
        </p:nvSpPr>
        <p:spPr>
          <a:xfrm>
            <a:off x="6442471" y="2214149"/>
            <a:ext cx="4277821" cy="46148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Uploading free writing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9AA3AC-649B-433B-9327-64AE9707D37E}"/>
              </a:ext>
            </a:extLst>
          </p:cNvPr>
          <p:cNvSpPr/>
          <p:nvPr/>
        </p:nvSpPr>
        <p:spPr>
          <a:xfrm>
            <a:off x="2227157" y="3429000"/>
            <a:ext cx="3749516" cy="1199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99" b="1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Summarize your views on wisdom and Try to define Chinese wisdom.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84AE81-8146-42A7-8FA9-A8485A3C5A2E}"/>
              </a:ext>
            </a:extLst>
          </p:cNvPr>
          <p:cNvGrpSpPr/>
          <p:nvPr/>
        </p:nvGrpSpPr>
        <p:grpSpPr>
          <a:xfrm>
            <a:off x="9228461" y="665976"/>
            <a:ext cx="2776239" cy="848360"/>
            <a:chOff x="1511152" y="1134172"/>
            <a:chExt cx="2776239" cy="848360"/>
          </a:xfrm>
        </p:grpSpPr>
        <p:sp>
          <p:nvSpPr>
            <p:cNvPr id="6" name="对角圆角矩形 42">
              <a:extLst>
                <a:ext uri="{FF2B5EF4-FFF2-40B4-BE49-F238E27FC236}">
                  <a16:creationId xmlns:a16="http://schemas.microsoft.com/office/drawing/2014/main" id="{7D2B1833-A141-4994-A068-08A236BC2E7E}"/>
                </a:ext>
              </a:extLst>
            </p:cNvPr>
            <p:cNvSpPr/>
            <p:nvPr/>
          </p:nvSpPr>
          <p:spPr bwMode="auto">
            <a:xfrm>
              <a:off x="1511152" y="1134172"/>
              <a:ext cx="2776239" cy="848360"/>
            </a:xfrm>
            <a:prstGeom prst="round2DiagRect">
              <a:avLst/>
            </a:prstGeom>
            <a:solidFill>
              <a:schemeClr val="bg2">
                <a:lumMod val="9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/>
            </a:p>
          </p:txBody>
        </p:sp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8EDC062D-74FA-49A8-B48B-196B87D5D604}"/>
                </a:ext>
              </a:extLst>
            </p:cNvPr>
            <p:cNvSpPr txBox="1"/>
            <p:nvPr/>
          </p:nvSpPr>
          <p:spPr>
            <a:xfrm>
              <a:off x="2314932" y="1300825"/>
              <a:ext cx="1972459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2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2799" dirty="0">
                  <a:solidFill>
                    <a:schemeClr val="tx1"/>
                  </a:solidFill>
                </a:rPr>
                <a:t>Assignment</a:t>
              </a:r>
              <a:endParaRPr lang="en-US" altLang="zh-CN" sz="2799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8EE7F8A-E4AD-445D-A33C-CBD995675508}"/>
                </a:ext>
              </a:extLst>
            </p:cNvPr>
            <p:cNvSpPr/>
            <p:nvPr/>
          </p:nvSpPr>
          <p:spPr bwMode="auto">
            <a:xfrm>
              <a:off x="1690776" y="1234589"/>
              <a:ext cx="640669" cy="6406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86CFB08D-463C-4AFE-A3E0-2A51FFDC7BEC}"/>
                </a:ext>
              </a:extLst>
            </p:cNvPr>
            <p:cNvSpPr txBox="1"/>
            <p:nvPr/>
          </p:nvSpPr>
          <p:spPr>
            <a:xfrm>
              <a:off x="1687837" y="1276392"/>
              <a:ext cx="646133" cy="52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99" b="1" dirty="0">
                  <a:solidFill>
                    <a:schemeClr val="bg2"/>
                  </a:solidFill>
                </a:rPr>
                <a:t>06</a:t>
              </a:r>
              <a:endParaRPr lang="zh-CN" altLang="en-US" sz="2799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B55F625-C6E1-4A04-BA76-DAF4A72043CD}"/>
              </a:ext>
            </a:extLst>
          </p:cNvPr>
          <p:cNvGrpSpPr/>
          <p:nvPr/>
        </p:nvGrpSpPr>
        <p:grpSpPr>
          <a:xfrm>
            <a:off x="11127516" y="1834069"/>
            <a:ext cx="288812" cy="5004035"/>
            <a:chOff x="11153288" y="1734254"/>
            <a:chExt cx="288812" cy="5004035"/>
          </a:xfrm>
        </p:grpSpPr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D81B91FB-0207-4F2B-A5CB-948F8441A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99934" y="1929644"/>
              <a:ext cx="933" cy="4808645"/>
            </a:xfrm>
            <a:prstGeom prst="line">
              <a:avLst/>
            </a:prstGeom>
            <a:noFill/>
            <a:ln w="38100" cap="flat">
              <a:solidFill>
                <a:srgbClr val="716F6E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D766611-BC3B-4DA9-A94F-88442B64B18F}"/>
                </a:ext>
              </a:extLst>
            </p:cNvPr>
            <p:cNvGrpSpPr/>
            <p:nvPr/>
          </p:nvGrpSpPr>
          <p:grpSpPr>
            <a:xfrm>
              <a:off x="11153288" y="2863842"/>
              <a:ext cx="288812" cy="288812"/>
              <a:chOff x="1946479" y="2997454"/>
              <a:chExt cx="288812" cy="288812"/>
            </a:xfrm>
          </p:grpSpPr>
          <p:sp>
            <p:nvSpPr>
              <p:cNvPr id="14" name="Oval 15">
                <a:extLst>
                  <a:ext uri="{FF2B5EF4-FFF2-40B4-BE49-F238E27FC236}">
                    <a16:creationId xmlns:a16="http://schemas.microsoft.com/office/drawing/2014/main" id="{1E1965E3-C6B7-417E-9F0B-27824E455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6479" y="2997454"/>
                <a:ext cx="288812" cy="288812"/>
              </a:xfrm>
              <a:prstGeom prst="ellipse">
                <a:avLst/>
              </a:prstGeom>
              <a:solidFill>
                <a:schemeClr val="bg2"/>
              </a:solidFill>
              <a:ln w="28575" cap="flat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49378D88-7196-4D2C-849A-CE76CB3E655F}"/>
                  </a:ext>
                </a:extLst>
              </p:cNvPr>
              <p:cNvSpPr/>
              <p:nvPr/>
            </p:nvSpPr>
            <p:spPr bwMode="auto">
              <a:xfrm flipH="1">
                <a:off x="2033265" y="3066483"/>
                <a:ext cx="89202" cy="144000"/>
              </a:xfrm>
              <a:custGeom>
                <a:avLst/>
                <a:gdLst>
                  <a:gd name="T0" fmla="*/ 166 w 188"/>
                  <a:gd name="T1" fmla="*/ 89 h 217"/>
                  <a:gd name="T2" fmla="*/ 99 w 188"/>
                  <a:gd name="T3" fmla="*/ 51 h 217"/>
                  <a:gd name="T4" fmla="*/ 32 w 188"/>
                  <a:gd name="T5" fmla="*/ 12 h 217"/>
                  <a:gd name="T6" fmla="*/ 0 w 188"/>
                  <a:gd name="T7" fmla="*/ 30 h 217"/>
                  <a:gd name="T8" fmla="*/ 0 w 188"/>
                  <a:gd name="T9" fmla="*/ 108 h 217"/>
                  <a:gd name="T10" fmla="*/ 0 w 188"/>
                  <a:gd name="T11" fmla="*/ 185 h 217"/>
                  <a:gd name="T12" fmla="*/ 32 w 188"/>
                  <a:gd name="T13" fmla="*/ 204 h 217"/>
                  <a:gd name="T14" fmla="*/ 99 w 188"/>
                  <a:gd name="T15" fmla="*/ 165 h 217"/>
                  <a:gd name="T16" fmla="*/ 166 w 188"/>
                  <a:gd name="T17" fmla="*/ 126 h 217"/>
                  <a:gd name="T18" fmla="*/ 166 w 188"/>
                  <a:gd name="T19" fmla="*/ 8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17">
                    <a:moveTo>
                      <a:pt x="166" y="89"/>
                    </a:moveTo>
                    <a:lnTo>
                      <a:pt x="99" y="51"/>
                    </a:lnTo>
                    <a:cubicBezTo>
                      <a:pt x="77" y="38"/>
                      <a:pt x="55" y="25"/>
                      <a:pt x="32" y="12"/>
                    </a:cubicBezTo>
                    <a:cubicBezTo>
                      <a:pt x="11" y="0"/>
                      <a:pt x="0" y="5"/>
                      <a:pt x="0" y="30"/>
                    </a:cubicBezTo>
                    <a:lnTo>
                      <a:pt x="0" y="108"/>
                    </a:lnTo>
                    <a:cubicBezTo>
                      <a:pt x="0" y="134"/>
                      <a:pt x="0" y="159"/>
                      <a:pt x="0" y="185"/>
                    </a:cubicBezTo>
                    <a:cubicBezTo>
                      <a:pt x="0" y="209"/>
                      <a:pt x="10" y="217"/>
                      <a:pt x="32" y="204"/>
                    </a:cubicBezTo>
                    <a:lnTo>
                      <a:pt x="99" y="165"/>
                    </a:lnTo>
                    <a:cubicBezTo>
                      <a:pt x="121" y="152"/>
                      <a:pt x="144" y="139"/>
                      <a:pt x="166" y="126"/>
                    </a:cubicBezTo>
                    <a:cubicBezTo>
                      <a:pt x="187" y="114"/>
                      <a:pt x="188" y="102"/>
                      <a:pt x="166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/>
              </a:p>
            </p:txBody>
          </p:sp>
        </p:grp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E9A9B70-A54F-43CA-B53C-4BBD3746FE1A}"/>
                </a:ext>
              </a:extLst>
            </p:cNvPr>
            <p:cNvSpPr/>
            <p:nvPr/>
          </p:nvSpPr>
          <p:spPr bwMode="auto">
            <a:xfrm>
              <a:off x="11188199" y="1734254"/>
              <a:ext cx="218989" cy="192013"/>
            </a:xfrm>
            <a:custGeom>
              <a:avLst/>
              <a:gdLst>
                <a:gd name="T0" fmla="*/ 208 w 416"/>
                <a:gd name="T1" fmla="*/ 361 h 361"/>
                <a:gd name="T2" fmla="*/ 312 w 416"/>
                <a:gd name="T3" fmla="*/ 181 h 361"/>
                <a:gd name="T4" fmla="*/ 416 w 416"/>
                <a:gd name="T5" fmla="*/ 0 h 361"/>
                <a:gd name="T6" fmla="*/ 208 w 416"/>
                <a:gd name="T7" fmla="*/ 0 h 361"/>
                <a:gd name="T8" fmla="*/ 0 w 416"/>
                <a:gd name="T9" fmla="*/ 0 h 361"/>
                <a:gd name="T10" fmla="*/ 104 w 416"/>
                <a:gd name="T11" fmla="*/ 181 h 361"/>
                <a:gd name="T12" fmla="*/ 208 w 416"/>
                <a:gd name="T1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6" h="361">
                  <a:moveTo>
                    <a:pt x="208" y="361"/>
                  </a:moveTo>
                  <a:lnTo>
                    <a:pt x="312" y="181"/>
                  </a:lnTo>
                  <a:lnTo>
                    <a:pt x="416" y="0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104" y="181"/>
                  </a:lnTo>
                  <a:lnTo>
                    <a:pt x="208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zh-CN" altLang="en-US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90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生-">
            <a:extLst>
              <a:ext uri="{FF2B5EF4-FFF2-40B4-BE49-F238E27FC236}">
                <a16:creationId xmlns:a16="http://schemas.microsoft.com/office/drawing/2014/main" id="{A7DC1205-625D-470F-A330-16B17CB29477}"/>
              </a:ext>
            </a:extLst>
          </p:cNvPr>
          <p:cNvSpPr/>
          <p:nvPr/>
        </p:nvSpPr>
        <p:spPr>
          <a:xfrm rot="16200000">
            <a:off x="4364931" y="-2783781"/>
            <a:ext cx="812287" cy="685609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7B7836-F515-48DD-9EA0-85CDDEB2B60C}"/>
              </a:ext>
            </a:extLst>
          </p:cNvPr>
          <p:cNvSpPr txBox="1"/>
          <p:nvPr/>
        </p:nvSpPr>
        <p:spPr>
          <a:xfrm>
            <a:off x="2026574" y="379001"/>
            <a:ext cx="2899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Post-class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CEE02F-0D6B-41BD-B58E-27401DD08DF2}"/>
              </a:ext>
            </a:extLst>
          </p:cNvPr>
          <p:cNvGrpSpPr/>
          <p:nvPr/>
        </p:nvGrpSpPr>
        <p:grpSpPr>
          <a:xfrm>
            <a:off x="1629184" y="1583577"/>
            <a:ext cx="9999877" cy="2176223"/>
            <a:chOff x="2027769" y="1700808"/>
            <a:chExt cx="9999877" cy="217622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FAC0A22-A7B3-4F34-AB02-E1A2CAFF1A75}"/>
                </a:ext>
              </a:extLst>
            </p:cNvPr>
            <p:cNvSpPr/>
            <p:nvPr/>
          </p:nvSpPr>
          <p:spPr>
            <a:xfrm>
              <a:off x="3036554" y="2146724"/>
              <a:ext cx="8991092" cy="1508125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2160000" tIns="62400" rIns="96000" bIns="62400" anchor="ctr"/>
            <a:lstStyle/>
            <a:p>
              <a:pPr marL="0" lvl="1" defTabSz="1219200">
                <a:lnSpc>
                  <a:spcPct val="130000"/>
                </a:lnSpc>
                <a:spcAft>
                  <a:spcPct val="15000"/>
                </a:spcAft>
                <a:defRPr/>
              </a:pPr>
              <a:r>
                <a:rPr lang="en-US" altLang="zh-CN" sz="2400" kern="0" dirty="0">
                  <a:latin typeface="Arial Black" panose="020B0A04020102020204" pitchFamily="34" charset="0"/>
                  <a:ea typeface="微软雅黑" panose="020B0503020204020204" charset="-122"/>
                </a:rPr>
                <a:t>Research examples in daily life showing Chinese wisdom</a:t>
              </a:r>
              <a:r>
                <a:rPr lang="en-US" altLang="zh-CN" sz="2400" b="1" i="1" kern="0" dirty="0">
                  <a:latin typeface="Arial Black" panose="020B0A04020102020204" pitchFamily="34" charset="0"/>
                  <a:ea typeface="微软雅黑" panose="020B0503020204020204" charset="-122"/>
                </a:rPr>
                <a:t>.</a:t>
              </a:r>
              <a:endParaRPr lang="zh-CN" altLang="en-US" sz="2400" b="1" i="1" kern="0" dirty="0">
                <a:latin typeface="Arial Black" panose="020B0A040201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" name="直角三角形 2">
              <a:extLst>
                <a:ext uri="{FF2B5EF4-FFF2-40B4-BE49-F238E27FC236}">
                  <a16:creationId xmlns:a16="http://schemas.microsoft.com/office/drawing/2014/main" id="{07E67D8F-DA9E-4810-B3FC-656C28589F1F}"/>
                </a:ext>
              </a:extLst>
            </p:cNvPr>
            <p:cNvSpPr/>
            <p:nvPr/>
          </p:nvSpPr>
          <p:spPr>
            <a:xfrm rot="17117050" flipH="1">
              <a:off x="3422308" y="2419441"/>
              <a:ext cx="1071563" cy="184361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rgbClr val="C9C9C9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任意多边形 13">
              <a:extLst>
                <a:ext uri="{FF2B5EF4-FFF2-40B4-BE49-F238E27FC236}">
                  <a16:creationId xmlns:a16="http://schemas.microsoft.com/office/drawing/2014/main" id="{3B9777F5-1B69-42E6-8F53-D1EE240BF9DB}"/>
                </a:ext>
              </a:extLst>
            </p:cNvPr>
            <p:cNvSpPr/>
            <p:nvPr/>
          </p:nvSpPr>
          <p:spPr>
            <a:xfrm>
              <a:off x="2027769" y="1700808"/>
              <a:ext cx="3086100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rgbClr val="ED6568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1219200">
                <a:defRPr/>
              </a:pPr>
              <a:r>
                <a:rPr lang="en-US" altLang="zh-CN" sz="2800" b="1" kern="0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charset="-122"/>
                </a:rPr>
                <a:t>Task1</a:t>
              </a:r>
              <a:endParaRPr lang="zh-CN" altLang="en-US" sz="28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803E859-02E6-4C46-AE05-C51FDCA3EC7D}"/>
              </a:ext>
            </a:extLst>
          </p:cNvPr>
          <p:cNvGrpSpPr/>
          <p:nvPr/>
        </p:nvGrpSpPr>
        <p:grpSpPr>
          <a:xfrm>
            <a:off x="1629184" y="3695812"/>
            <a:ext cx="10164231" cy="2176223"/>
            <a:chOff x="2027769" y="3813043"/>
            <a:chExt cx="10164231" cy="2176223"/>
          </a:xfrm>
        </p:grpSpPr>
        <p:sp>
          <p:nvSpPr>
            <p:cNvPr id="8" name="矩形 3">
              <a:extLst>
                <a:ext uri="{FF2B5EF4-FFF2-40B4-BE49-F238E27FC236}">
                  <a16:creationId xmlns:a16="http://schemas.microsoft.com/office/drawing/2014/main" id="{690983B8-8317-497A-9C91-E3BB112EC525}"/>
                </a:ext>
              </a:extLst>
            </p:cNvPr>
            <p:cNvSpPr/>
            <p:nvPr/>
          </p:nvSpPr>
          <p:spPr>
            <a:xfrm>
              <a:off x="3155426" y="4218714"/>
              <a:ext cx="9036574" cy="1506537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2160000" tIns="62400" rIns="96000" bIns="62400" anchor="ctr"/>
            <a:lstStyle/>
            <a:p>
              <a:pPr marL="0" lvl="1" defTabSz="1219200">
                <a:lnSpc>
                  <a:spcPct val="130000"/>
                </a:lnSpc>
                <a:spcAft>
                  <a:spcPct val="15000"/>
                </a:spcAft>
                <a:defRPr/>
              </a:pPr>
              <a:r>
                <a:rPr lang="en-US" altLang="zh-CN" sz="2400" kern="0" dirty="0">
                  <a:latin typeface="Arial Black" panose="020B0A04020102020204" pitchFamily="34" charset="0"/>
                  <a:ea typeface="微软雅黑" panose="020B0503020204020204" charset="-122"/>
                </a:rPr>
                <a:t>Try to show your understanding of  wisdom by designing a poster on wisdom.</a:t>
              </a:r>
              <a:endParaRPr lang="zh-CN" altLang="en-US" sz="2400" kern="0" dirty="0">
                <a:latin typeface="Arial Black" panose="020B0A040201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" name="直角三角形 2">
              <a:extLst>
                <a:ext uri="{FF2B5EF4-FFF2-40B4-BE49-F238E27FC236}">
                  <a16:creationId xmlns:a16="http://schemas.microsoft.com/office/drawing/2014/main" id="{1AA9F86E-2A4D-430D-914F-D680DDA9DAE2}"/>
                </a:ext>
              </a:extLst>
            </p:cNvPr>
            <p:cNvSpPr/>
            <p:nvPr/>
          </p:nvSpPr>
          <p:spPr>
            <a:xfrm rot="17117050" flipH="1">
              <a:off x="3422308" y="4531676"/>
              <a:ext cx="1071563" cy="184361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任意多边形 20">
              <a:extLst>
                <a:ext uri="{FF2B5EF4-FFF2-40B4-BE49-F238E27FC236}">
                  <a16:creationId xmlns:a16="http://schemas.microsoft.com/office/drawing/2014/main" id="{7C60467C-F784-44EF-8488-A7795FB814E2}"/>
                </a:ext>
              </a:extLst>
            </p:cNvPr>
            <p:cNvSpPr/>
            <p:nvPr/>
          </p:nvSpPr>
          <p:spPr>
            <a:xfrm>
              <a:off x="2027769" y="3813043"/>
              <a:ext cx="3086100" cy="1370012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rgbClr val="5ABE9E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1219200">
                <a:defRPr/>
              </a:pPr>
              <a:r>
                <a:rPr lang="en-US" altLang="zh-CN" sz="2800" b="1" kern="0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charset="-122"/>
                </a:rPr>
                <a:t>Task2</a:t>
              </a:r>
              <a:endParaRPr lang="zh-CN" altLang="en-US" sz="28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11" name="三">
            <a:extLst>
              <a:ext uri="{FF2B5EF4-FFF2-40B4-BE49-F238E27FC236}">
                <a16:creationId xmlns:a16="http://schemas.microsoft.com/office/drawing/2014/main" id="{86C22702-9060-4CFF-9D9A-46DE626C3891}"/>
              </a:ext>
            </a:extLst>
          </p:cNvPr>
          <p:cNvGrpSpPr/>
          <p:nvPr/>
        </p:nvGrpSpPr>
        <p:grpSpPr>
          <a:xfrm>
            <a:off x="929027" y="3014999"/>
            <a:ext cx="828000" cy="828000"/>
            <a:chOff x="985517" y="3014999"/>
            <a:chExt cx="828000" cy="828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8C1584A-1912-4B0A-A79C-FBFF328820DC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上升趋势">
              <a:extLst>
                <a:ext uri="{FF2B5EF4-FFF2-40B4-BE49-F238E27FC236}">
                  <a16:creationId xmlns:a16="http://schemas.microsoft.com/office/drawing/2014/main" id="{651798AD-EA5E-4A2A-9B35-4CACF847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14" name="五">
            <a:extLst>
              <a:ext uri="{FF2B5EF4-FFF2-40B4-BE49-F238E27FC236}">
                <a16:creationId xmlns:a16="http://schemas.microsoft.com/office/drawing/2014/main" id="{C9DD6847-F9EA-43FD-A716-F97121301776}"/>
              </a:ext>
            </a:extLst>
          </p:cNvPr>
          <p:cNvGrpSpPr/>
          <p:nvPr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23D3D76-533F-4AA2-B69F-4C072EFA4EB5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图形 15" descr="教室">
              <a:extLst>
                <a:ext uri="{FF2B5EF4-FFF2-40B4-BE49-F238E27FC236}">
                  <a16:creationId xmlns:a16="http://schemas.microsoft.com/office/drawing/2014/main" id="{9A478618-4588-4823-98E0-94D054EC3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17" name="四">
            <a:extLst>
              <a:ext uri="{FF2B5EF4-FFF2-40B4-BE49-F238E27FC236}">
                <a16:creationId xmlns:a16="http://schemas.microsoft.com/office/drawing/2014/main" id="{99D5FB21-8314-47D5-9B40-C5C68E2C8739}"/>
              </a:ext>
            </a:extLst>
          </p:cNvPr>
          <p:cNvGrpSpPr/>
          <p:nvPr/>
        </p:nvGrpSpPr>
        <p:grpSpPr>
          <a:xfrm>
            <a:off x="-1139651" y="4407045"/>
            <a:ext cx="828000" cy="828000"/>
            <a:chOff x="-1139651" y="4407045"/>
            <a:chExt cx="828000" cy="82800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BD5D1ED-746B-431E-BCEC-6BB68F4C4829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形 18" descr="灯泡和齿轮">
              <a:extLst>
                <a:ext uri="{FF2B5EF4-FFF2-40B4-BE49-F238E27FC236}">
                  <a16:creationId xmlns:a16="http://schemas.microsoft.com/office/drawing/2014/main" id="{818316E7-B437-45E7-8BFF-9F6C6C7D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20" name="二">
            <a:extLst>
              <a:ext uri="{FF2B5EF4-FFF2-40B4-BE49-F238E27FC236}">
                <a16:creationId xmlns:a16="http://schemas.microsoft.com/office/drawing/2014/main" id="{DE06AAF8-3D9E-415A-B278-6225B7EB100F}"/>
              </a:ext>
            </a:extLst>
          </p:cNvPr>
          <p:cNvGrpSpPr/>
          <p:nvPr/>
        </p:nvGrpSpPr>
        <p:grpSpPr>
          <a:xfrm>
            <a:off x="-1139652" y="1622955"/>
            <a:ext cx="828000" cy="828000"/>
            <a:chOff x="-1139652" y="1622955"/>
            <a:chExt cx="828000" cy="828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41BBCE2-CB52-45BA-B25E-EDF132B92EAA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2" name="图形 21" descr="靶心">
              <a:extLst>
                <a:ext uri="{FF2B5EF4-FFF2-40B4-BE49-F238E27FC236}">
                  <a16:creationId xmlns:a16="http://schemas.microsoft.com/office/drawing/2014/main" id="{0E922FAC-F8F3-4535-B0B0-2C8D296DD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23" name="一">
            <a:extLst>
              <a:ext uri="{FF2B5EF4-FFF2-40B4-BE49-F238E27FC236}">
                <a16:creationId xmlns:a16="http://schemas.microsoft.com/office/drawing/2014/main" id="{C17E93E0-A072-4196-A7E9-1F7238483C9E}"/>
              </a:ext>
            </a:extLst>
          </p:cNvPr>
          <p:cNvGrpSpPr/>
          <p:nvPr/>
        </p:nvGrpSpPr>
        <p:grpSpPr>
          <a:xfrm>
            <a:off x="-1139654" y="222414"/>
            <a:ext cx="828000" cy="828000"/>
            <a:chOff x="-1139654" y="222414"/>
            <a:chExt cx="828000" cy="828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4BFE615-5704-4A4A-A2DD-098A62039013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5" name="一" descr="研究">
              <a:extLst>
                <a:ext uri="{FF2B5EF4-FFF2-40B4-BE49-F238E27FC236}">
                  <a16:creationId xmlns:a16="http://schemas.microsoft.com/office/drawing/2014/main" id="{614C524E-37F8-4034-B28C-6C2C0DBD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26" name="背景">
            <a:extLst>
              <a:ext uri="{FF2B5EF4-FFF2-40B4-BE49-F238E27FC236}">
                <a16:creationId xmlns:a16="http://schemas.microsoft.com/office/drawing/2014/main" id="{E4B969D0-C7DF-4B59-A082-F8BF5CB626FC}"/>
              </a:ext>
            </a:extLst>
          </p:cNvPr>
          <p:cNvSpPr/>
          <p:nvPr/>
        </p:nvSpPr>
        <p:spPr>
          <a:xfrm rot="5400000" flipV="1">
            <a:off x="-10758487" y="2754654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7" name="5" descr="教室">
            <a:hlinkClick r:id="rId12" action="ppaction://hlinksldjump"/>
            <a:extLst>
              <a:ext uri="{FF2B5EF4-FFF2-40B4-BE49-F238E27FC236}">
                <a16:creationId xmlns:a16="http://schemas.microsoft.com/office/drawing/2014/main" id="{8926EE42-8573-461E-BB5B-DFFF01A88A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28" name="4" descr="灯泡和齿轮">
            <a:hlinkClick r:id="rId15" action="ppaction://hlinksldjump"/>
            <a:extLst>
              <a:ext uri="{FF2B5EF4-FFF2-40B4-BE49-F238E27FC236}">
                <a16:creationId xmlns:a16="http://schemas.microsoft.com/office/drawing/2014/main" id="{5B02C7D3-82E0-4E3F-8CC9-A2C156D90F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29" name="3" descr="上升趋势">
            <a:extLst>
              <a:ext uri="{FF2B5EF4-FFF2-40B4-BE49-F238E27FC236}">
                <a16:creationId xmlns:a16="http://schemas.microsoft.com/office/drawing/2014/main" id="{DF124FF3-55CD-41E4-BCF2-60F84C9D64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30" name="2" descr="靶心">
            <a:hlinkClick r:id="rId20" action="ppaction://hlinksldjump"/>
            <a:extLst>
              <a:ext uri="{FF2B5EF4-FFF2-40B4-BE49-F238E27FC236}">
                <a16:creationId xmlns:a16="http://schemas.microsoft.com/office/drawing/2014/main" id="{04BD9BA2-8D39-4AAB-AA3B-D216579798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31" name="1" descr="研究">
            <a:hlinkClick r:id="rId23" action="ppaction://hlinksldjump"/>
            <a:extLst>
              <a:ext uri="{FF2B5EF4-FFF2-40B4-BE49-F238E27FC236}">
                <a16:creationId xmlns:a16="http://schemas.microsoft.com/office/drawing/2014/main" id="{C6FB95D5-AE1D-4649-9336-9D63CEC8801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0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五">
            <a:extLst>
              <a:ext uri="{FF2B5EF4-FFF2-40B4-BE49-F238E27FC236}">
                <a16:creationId xmlns:a16="http://schemas.microsoft.com/office/drawing/2014/main" id="{5E8A328E-5701-49D5-8BC2-3FCA393E4D43}"/>
              </a:ext>
            </a:extLst>
          </p:cNvPr>
          <p:cNvGrpSpPr/>
          <p:nvPr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1D9A474E-F4E9-481D-8CBD-6F0158A6696B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图形 3" descr="教室">
              <a:extLst>
                <a:ext uri="{FF2B5EF4-FFF2-40B4-BE49-F238E27FC236}">
                  <a16:creationId xmlns:a16="http://schemas.microsoft.com/office/drawing/2014/main" id="{0B19D39F-8839-4DE0-B7F3-AE401EA97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5" name="四">
            <a:extLst>
              <a:ext uri="{FF2B5EF4-FFF2-40B4-BE49-F238E27FC236}">
                <a16:creationId xmlns:a16="http://schemas.microsoft.com/office/drawing/2014/main" id="{21A5AFA3-8A82-426E-8451-6E9BB38722E7}"/>
              </a:ext>
            </a:extLst>
          </p:cNvPr>
          <p:cNvGrpSpPr/>
          <p:nvPr/>
        </p:nvGrpSpPr>
        <p:grpSpPr>
          <a:xfrm>
            <a:off x="929027" y="4407045"/>
            <a:ext cx="828000" cy="828000"/>
            <a:chOff x="-1139651" y="4407045"/>
            <a:chExt cx="828000" cy="828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16ED4FE-CC92-49F1-AF84-BE7039CA38AB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 descr="灯泡和齿轮">
              <a:extLst>
                <a:ext uri="{FF2B5EF4-FFF2-40B4-BE49-F238E27FC236}">
                  <a16:creationId xmlns:a16="http://schemas.microsoft.com/office/drawing/2014/main" id="{63AA890B-2235-41F2-8B07-47B6D4671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8" name="三">
            <a:extLst>
              <a:ext uri="{FF2B5EF4-FFF2-40B4-BE49-F238E27FC236}">
                <a16:creationId xmlns:a16="http://schemas.microsoft.com/office/drawing/2014/main" id="{06A95A53-CCF7-4970-A542-905B070F01C7}"/>
              </a:ext>
            </a:extLst>
          </p:cNvPr>
          <p:cNvGrpSpPr/>
          <p:nvPr/>
        </p:nvGrpSpPr>
        <p:grpSpPr>
          <a:xfrm>
            <a:off x="-1139654" y="3012168"/>
            <a:ext cx="828000" cy="828000"/>
            <a:chOff x="985517" y="3014999"/>
            <a:chExt cx="828000" cy="8280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F916593-265D-4C25-9163-DE54602C51F7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上升趋势">
              <a:extLst>
                <a:ext uri="{FF2B5EF4-FFF2-40B4-BE49-F238E27FC236}">
                  <a16:creationId xmlns:a16="http://schemas.microsoft.com/office/drawing/2014/main" id="{19DBE8A2-2DE4-4A25-9C24-2A5160D0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11" name="二">
            <a:extLst>
              <a:ext uri="{FF2B5EF4-FFF2-40B4-BE49-F238E27FC236}">
                <a16:creationId xmlns:a16="http://schemas.microsoft.com/office/drawing/2014/main" id="{BD29B0A5-FBA3-4D0A-B449-77FAFE87781F}"/>
              </a:ext>
            </a:extLst>
          </p:cNvPr>
          <p:cNvGrpSpPr/>
          <p:nvPr/>
        </p:nvGrpSpPr>
        <p:grpSpPr>
          <a:xfrm>
            <a:off x="-1139652" y="1622955"/>
            <a:ext cx="828000" cy="828000"/>
            <a:chOff x="-1139652" y="1622955"/>
            <a:chExt cx="828000" cy="828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B894723-DD9D-496B-ACBE-E121A9EB39E9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形 12" descr="靶心">
              <a:extLst>
                <a:ext uri="{FF2B5EF4-FFF2-40B4-BE49-F238E27FC236}">
                  <a16:creationId xmlns:a16="http://schemas.microsoft.com/office/drawing/2014/main" id="{C419FD25-341F-4D17-8D31-4C32B0930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14" name="一">
            <a:extLst>
              <a:ext uri="{FF2B5EF4-FFF2-40B4-BE49-F238E27FC236}">
                <a16:creationId xmlns:a16="http://schemas.microsoft.com/office/drawing/2014/main" id="{D67E68A9-0822-40E7-BBA8-D8461CC66F11}"/>
              </a:ext>
            </a:extLst>
          </p:cNvPr>
          <p:cNvGrpSpPr/>
          <p:nvPr/>
        </p:nvGrpSpPr>
        <p:grpSpPr>
          <a:xfrm>
            <a:off x="-1139652" y="228078"/>
            <a:ext cx="828000" cy="828000"/>
            <a:chOff x="-1139654" y="222414"/>
            <a:chExt cx="828000" cy="8280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03870F9-C368-4DFD-90DB-921FC530154A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一" descr="研究">
              <a:extLst>
                <a:ext uri="{FF2B5EF4-FFF2-40B4-BE49-F238E27FC236}">
                  <a16:creationId xmlns:a16="http://schemas.microsoft.com/office/drawing/2014/main" id="{ED93122F-E0CD-42CA-A005-79345B341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17" name="背景">
            <a:extLst>
              <a:ext uri="{FF2B5EF4-FFF2-40B4-BE49-F238E27FC236}">
                <a16:creationId xmlns:a16="http://schemas.microsoft.com/office/drawing/2014/main" id="{260332F4-3C38-4E70-A990-1A71196DB5A0}"/>
              </a:ext>
            </a:extLst>
          </p:cNvPr>
          <p:cNvSpPr/>
          <p:nvPr/>
        </p:nvSpPr>
        <p:spPr>
          <a:xfrm rot="5400000" flipV="1">
            <a:off x="-10758487" y="4155198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8" name="5" descr="教室">
            <a:hlinkClick r:id="rId12" action="ppaction://hlinksldjump"/>
            <a:extLst>
              <a:ext uri="{FF2B5EF4-FFF2-40B4-BE49-F238E27FC236}">
                <a16:creationId xmlns:a16="http://schemas.microsoft.com/office/drawing/2014/main" id="{4E01E002-878E-49D2-A094-46EABFD363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19" name="4" descr="灯泡和齿轮">
            <a:extLst>
              <a:ext uri="{FF2B5EF4-FFF2-40B4-BE49-F238E27FC236}">
                <a16:creationId xmlns:a16="http://schemas.microsoft.com/office/drawing/2014/main" id="{07BA9AC4-1686-4642-93C1-59C3B7EFAC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20" name="3" descr="上升趋势">
            <a:hlinkClick r:id="rId17" action="ppaction://hlinksldjump"/>
            <a:extLst>
              <a:ext uri="{FF2B5EF4-FFF2-40B4-BE49-F238E27FC236}">
                <a16:creationId xmlns:a16="http://schemas.microsoft.com/office/drawing/2014/main" id="{5A3C0021-8FF8-4FC4-971C-D306BFB9B7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21" name="2" descr="靶心">
            <a:hlinkClick r:id="rId20" action="ppaction://hlinksldjump"/>
            <a:extLst>
              <a:ext uri="{FF2B5EF4-FFF2-40B4-BE49-F238E27FC236}">
                <a16:creationId xmlns:a16="http://schemas.microsoft.com/office/drawing/2014/main" id="{87752488-9C4C-4858-A768-FD76D18989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22" name="1" descr="研究">
            <a:hlinkClick r:id="rId23" action="ppaction://hlinksldjump"/>
            <a:extLst>
              <a:ext uri="{FF2B5EF4-FFF2-40B4-BE49-F238E27FC236}">
                <a16:creationId xmlns:a16="http://schemas.microsoft.com/office/drawing/2014/main" id="{8340F54A-7658-472B-979D-AF201E359E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  <p:sp>
        <p:nvSpPr>
          <p:cNvPr id="23" name="生-">
            <a:extLst>
              <a:ext uri="{FF2B5EF4-FFF2-40B4-BE49-F238E27FC236}">
                <a16:creationId xmlns:a16="http://schemas.microsoft.com/office/drawing/2014/main" id="{45E5A10E-DBA8-42CD-B238-EB63ADABC679}"/>
              </a:ext>
            </a:extLst>
          </p:cNvPr>
          <p:cNvSpPr/>
          <p:nvPr/>
        </p:nvSpPr>
        <p:spPr>
          <a:xfrm rot="16200000">
            <a:off x="4364931" y="-2783781"/>
            <a:ext cx="812287" cy="685609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C39238F-25B9-4D78-81D9-7AC0D0D98CE7}"/>
              </a:ext>
            </a:extLst>
          </p:cNvPr>
          <p:cNvSpPr txBox="1"/>
          <p:nvPr/>
        </p:nvSpPr>
        <p:spPr>
          <a:xfrm>
            <a:off x="2026574" y="379001"/>
            <a:ext cx="5139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Teaching highlights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A24F68E-5D6E-4FC7-9DF3-F96585E1A8F3}"/>
              </a:ext>
            </a:extLst>
          </p:cNvPr>
          <p:cNvGrpSpPr/>
          <p:nvPr/>
        </p:nvGrpSpPr>
        <p:grpSpPr>
          <a:xfrm>
            <a:off x="2550355" y="1361304"/>
            <a:ext cx="2413844" cy="4135392"/>
            <a:chOff x="1165118" y="1305940"/>
            <a:chExt cx="2413844" cy="41353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14A0E4A-1D60-4C99-A73E-7C16D6BB0EAD}"/>
                </a:ext>
              </a:extLst>
            </p:cNvPr>
            <p:cNvGrpSpPr/>
            <p:nvPr/>
          </p:nvGrpSpPr>
          <p:grpSpPr>
            <a:xfrm>
              <a:off x="1165118" y="1305940"/>
              <a:ext cx="2413844" cy="4135392"/>
              <a:chOff x="1165118" y="1234276"/>
              <a:chExt cx="2413844" cy="4135392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CB2CBB-07CA-4BCD-B15D-992DB8C9C696}"/>
                  </a:ext>
                </a:extLst>
              </p:cNvPr>
              <p:cNvSpPr txBox="1"/>
              <p:nvPr/>
            </p:nvSpPr>
            <p:spPr>
              <a:xfrm>
                <a:off x="2033646" y="1234276"/>
                <a:ext cx="67678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800" b="1" dirty="0">
                    <a:solidFill>
                      <a:schemeClr val="accent3"/>
                    </a:solidFill>
                  </a:rPr>
                  <a:t>I</a:t>
                </a:r>
                <a:endParaRPr lang="zh-CN" altLang="en-US" sz="138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E87F5659-EB39-4953-971B-526A1028D2AC}"/>
                  </a:ext>
                </a:extLst>
              </p:cNvPr>
              <p:cNvSpPr/>
              <p:nvPr/>
            </p:nvSpPr>
            <p:spPr>
              <a:xfrm>
                <a:off x="1165118" y="2840477"/>
                <a:ext cx="2413844" cy="2529191"/>
              </a:xfrm>
              <a:prstGeom prst="roundRect">
                <a:avLst>
                  <a:gd name="adj" fmla="val 7801"/>
                </a:avLst>
              </a:prstGeom>
              <a:solidFill>
                <a:schemeClr val="bg1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F25057E-101A-43C0-AB42-E7A30298D86E}"/>
                </a:ext>
              </a:extLst>
            </p:cNvPr>
            <p:cNvSpPr/>
            <p:nvPr/>
          </p:nvSpPr>
          <p:spPr>
            <a:xfrm>
              <a:off x="1179005" y="3521285"/>
              <a:ext cx="2241974" cy="10789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Integrated-implicitly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A14067D-8CBA-409F-8032-9E0772C071F4}"/>
              </a:ext>
            </a:extLst>
          </p:cNvPr>
          <p:cNvGrpSpPr/>
          <p:nvPr/>
        </p:nvGrpSpPr>
        <p:grpSpPr>
          <a:xfrm>
            <a:off x="5474974" y="1361376"/>
            <a:ext cx="2413844" cy="4135320"/>
            <a:chOff x="3611282" y="1306012"/>
            <a:chExt cx="2413844" cy="41353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59C6F3B-A4FE-4179-8DAD-7AB11873EEA6}"/>
                </a:ext>
              </a:extLst>
            </p:cNvPr>
            <p:cNvGrpSpPr/>
            <p:nvPr/>
          </p:nvGrpSpPr>
          <p:grpSpPr>
            <a:xfrm>
              <a:off x="3611282" y="1306012"/>
              <a:ext cx="2413844" cy="4135320"/>
              <a:chOff x="1055689" y="1234348"/>
              <a:chExt cx="2413844" cy="4135320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731CB5D-3E46-4BFB-9CDE-CEAE6D5D12FB}"/>
                  </a:ext>
                </a:extLst>
              </p:cNvPr>
              <p:cNvSpPr txBox="1"/>
              <p:nvPr/>
            </p:nvSpPr>
            <p:spPr>
              <a:xfrm>
                <a:off x="1924217" y="1234348"/>
                <a:ext cx="67678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800" b="1" dirty="0">
                    <a:solidFill>
                      <a:schemeClr val="accent4"/>
                    </a:solidFill>
                  </a:rPr>
                  <a:t>I</a:t>
                </a:r>
                <a:endParaRPr lang="zh-CN" altLang="en-US" sz="138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2DD3FDBB-ACD7-4E5C-AA5F-8BE7065F110A}"/>
                  </a:ext>
                </a:extLst>
              </p:cNvPr>
              <p:cNvSpPr/>
              <p:nvPr/>
            </p:nvSpPr>
            <p:spPr>
              <a:xfrm>
                <a:off x="1055689" y="2840477"/>
                <a:ext cx="2413844" cy="2529191"/>
              </a:xfrm>
              <a:prstGeom prst="roundRect">
                <a:avLst>
                  <a:gd name="adj" fmla="val 7801"/>
                </a:avLst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0FF010D-7AEF-46D7-84CA-6360ED324FE7}"/>
                </a:ext>
              </a:extLst>
            </p:cNvPr>
            <p:cNvSpPr/>
            <p:nvPr/>
          </p:nvSpPr>
          <p:spPr>
            <a:xfrm>
              <a:off x="3734218" y="3521931"/>
              <a:ext cx="2241974" cy="10789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Idea-provoked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8AAD310-C6C4-46DB-A577-F570E9E303EC}"/>
              </a:ext>
            </a:extLst>
          </p:cNvPr>
          <p:cNvGrpSpPr/>
          <p:nvPr/>
        </p:nvGrpSpPr>
        <p:grpSpPr>
          <a:xfrm>
            <a:off x="8413501" y="1361304"/>
            <a:ext cx="2413844" cy="4135392"/>
            <a:chOff x="6166875" y="1305940"/>
            <a:chExt cx="2413844" cy="41353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88EFC7F-9D1F-4A7C-A9CC-FB0BA52FE135}"/>
                </a:ext>
              </a:extLst>
            </p:cNvPr>
            <p:cNvGrpSpPr/>
            <p:nvPr/>
          </p:nvGrpSpPr>
          <p:grpSpPr>
            <a:xfrm>
              <a:off x="6166875" y="1305940"/>
              <a:ext cx="2413844" cy="4135392"/>
              <a:chOff x="1055689" y="1234276"/>
              <a:chExt cx="2413844" cy="4135392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DE10F36-2B11-4BE7-B343-B3C6B8AF2201}"/>
                  </a:ext>
                </a:extLst>
              </p:cNvPr>
              <p:cNvSpPr txBox="1"/>
              <p:nvPr/>
            </p:nvSpPr>
            <p:spPr>
              <a:xfrm>
                <a:off x="1580373" y="1234276"/>
                <a:ext cx="1364476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800" b="1" dirty="0">
                    <a:solidFill>
                      <a:schemeClr val="accent5"/>
                    </a:solidFill>
                  </a:rPr>
                  <a:t>V</a:t>
                </a:r>
                <a:endParaRPr lang="zh-CN" altLang="en-US" sz="13800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127E0C6B-DD47-4688-95A6-547037620882}"/>
                  </a:ext>
                </a:extLst>
              </p:cNvPr>
              <p:cNvSpPr/>
              <p:nvPr/>
            </p:nvSpPr>
            <p:spPr>
              <a:xfrm>
                <a:off x="1055689" y="2840477"/>
                <a:ext cx="2413844" cy="2529191"/>
              </a:xfrm>
              <a:prstGeom prst="roundRect">
                <a:avLst>
                  <a:gd name="adj" fmla="val 7801"/>
                </a:avLst>
              </a:prstGeom>
              <a:solidFill>
                <a:schemeClr val="bg1"/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991CE0E-855E-4AD1-86D0-E13009936858}"/>
                </a:ext>
              </a:extLst>
            </p:cNvPr>
            <p:cNvSpPr/>
            <p:nvPr/>
          </p:nvSpPr>
          <p:spPr>
            <a:xfrm>
              <a:off x="6274032" y="3521285"/>
              <a:ext cx="2241974" cy="10789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Value-specified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89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五">
            <a:extLst>
              <a:ext uri="{FF2B5EF4-FFF2-40B4-BE49-F238E27FC236}">
                <a16:creationId xmlns:a16="http://schemas.microsoft.com/office/drawing/2014/main" id="{50E9521D-7508-422F-8303-DA8318BEC8C4}"/>
              </a:ext>
            </a:extLst>
          </p:cNvPr>
          <p:cNvGrpSpPr/>
          <p:nvPr/>
        </p:nvGrpSpPr>
        <p:grpSpPr>
          <a:xfrm>
            <a:off x="929027" y="5789463"/>
            <a:ext cx="828000" cy="828000"/>
            <a:chOff x="-1139652" y="5801922"/>
            <a:chExt cx="828000" cy="828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C563A62-3197-471F-BB5C-40EC017D5254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图形 3" descr="教室">
              <a:extLst>
                <a:ext uri="{FF2B5EF4-FFF2-40B4-BE49-F238E27FC236}">
                  <a16:creationId xmlns:a16="http://schemas.microsoft.com/office/drawing/2014/main" id="{49FB0C51-493C-4CBA-A741-DE0B3D68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5" name="四">
            <a:extLst>
              <a:ext uri="{FF2B5EF4-FFF2-40B4-BE49-F238E27FC236}">
                <a16:creationId xmlns:a16="http://schemas.microsoft.com/office/drawing/2014/main" id="{9BD3F062-3F33-486A-83AC-F43CAF855DAB}"/>
              </a:ext>
            </a:extLst>
          </p:cNvPr>
          <p:cNvGrpSpPr/>
          <p:nvPr/>
        </p:nvGrpSpPr>
        <p:grpSpPr>
          <a:xfrm>
            <a:off x="-1139655" y="4407045"/>
            <a:ext cx="828000" cy="828000"/>
            <a:chOff x="-1139651" y="4407045"/>
            <a:chExt cx="828000" cy="828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BFEBF8E-5224-4C8B-893A-8AA1042F84CD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 descr="灯泡和齿轮">
              <a:extLst>
                <a:ext uri="{FF2B5EF4-FFF2-40B4-BE49-F238E27FC236}">
                  <a16:creationId xmlns:a16="http://schemas.microsoft.com/office/drawing/2014/main" id="{AD9A1A03-0F81-40E1-8357-859342997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8" name="三">
            <a:extLst>
              <a:ext uri="{FF2B5EF4-FFF2-40B4-BE49-F238E27FC236}">
                <a16:creationId xmlns:a16="http://schemas.microsoft.com/office/drawing/2014/main" id="{D7B6B93B-0D4F-4609-8B91-51A675B523A2}"/>
              </a:ext>
            </a:extLst>
          </p:cNvPr>
          <p:cNvGrpSpPr/>
          <p:nvPr/>
        </p:nvGrpSpPr>
        <p:grpSpPr>
          <a:xfrm>
            <a:off x="-1139654" y="3012168"/>
            <a:ext cx="828000" cy="828000"/>
            <a:chOff x="985517" y="3014999"/>
            <a:chExt cx="828000" cy="8280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9459BC1-4DE7-4650-B950-13407AE757CC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上升趋势">
              <a:extLst>
                <a:ext uri="{FF2B5EF4-FFF2-40B4-BE49-F238E27FC236}">
                  <a16:creationId xmlns:a16="http://schemas.microsoft.com/office/drawing/2014/main" id="{AC92D59F-18BF-4CC2-BEE4-7FEBA32F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11" name="二">
            <a:extLst>
              <a:ext uri="{FF2B5EF4-FFF2-40B4-BE49-F238E27FC236}">
                <a16:creationId xmlns:a16="http://schemas.microsoft.com/office/drawing/2014/main" id="{0AD87740-62FA-426A-915E-A3A067010BC0}"/>
              </a:ext>
            </a:extLst>
          </p:cNvPr>
          <p:cNvGrpSpPr/>
          <p:nvPr/>
        </p:nvGrpSpPr>
        <p:grpSpPr>
          <a:xfrm>
            <a:off x="-1139652" y="1622955"/>
            <a:ext cx="828000" cy="828000"/>
            <a:chOff x="-1139652" y="1622955"/>
            <a:chExt cx="828000" cy="828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FB3E642-C9FA-4CF1-9869-531CC8E39703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形 12" descr="靶心">
              <a:extLst>
                <a:ext uri="{FF2B5EF4-FFF2-40B4-BE49-F238E27FC236}">
                  <a16:creationId xmlns:a16="http://schemas.microsoft.com/office/drawing/2014/main" id="{D5CEFB25-AD14-4AFF-BF2D-710BF704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14" name="一">
            <a:extLst>
              <a:ext uri="{FF2B5EF4-FFF2-40B4-BE49-F238E27FC236}">
                <a16:creationId xmlns:a16="http://schemas.microsoft.com/office/drawing/2014/main" id="{EF6BB5A3-7859-4B7A-B5DB-EB2F5B3886B8}"/>
              </a:ext>
            </a:extLst>
          </p:cNvPr>
          <p:cNvGrpSpPr/>
          <p:nvPr/>
        </p:nvGrpSpPr>
        <p:grpSpPr>
          <a:xfrm>
            <a:off x="-1139652" y="228078"/>
            <a:ext cx="828000" cy="828000"/>
            <a:chOff x="-1139654" y="222414"/>
            <a:chExt cx="828000" cy="8280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394EBD2-DA53-4B9A-A9FD-97D3C44B8492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一" descr="研究">
              <a:extLst>
                <a:ext uri="{FF2B5EF4-FFF2-40B4-BE49-F238E27FC236}">
                  <a16:creationId xmlns:a16="http://schemas.microsoft.com/office/drawing/2014/main" id="{ADF507E1-08F2-46D4-BCDF-EFB863EF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17" name="背景">
            <a:extLst>
              <a:ext uri="{FF2B5EF4-FFF2-40B4-BE49-F238E27FC236}">
                <a16:creationId xmlns:a16="http://schemas.microsoft.com/office/drawing/2014/main" id="{B0242883-1E7A-43E3-A7E9-B29536C8D4AD}"/>
              </a:ext>
            </a:extLst>
          </p:cNvPr>
          <p:cNvSpPr/>
          <p:nvPr/>
        </p:nvSpPr>
        <p:spPr>
          <a:xfrm rot="5400000" flipV="1">
            <a:off x="-10758487" y="5532584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8" name="5" descr="教室">
            <a:extLst>
              <a:ext uri="{FF2B5EF4-FFF2-40B4-BE49-F238E27FC236}">
                <a16:creationId xmlns:a16="http://schemas.microsoft.com/office/drawing/2014/main" id="{BE6CF4BE-6CFA-4A3E-8801-B89FA13301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19" name="4" descr="灯泡和齿轮">
            <a:hlinkClick r:id="rId14" action="ppaction://hlinksldjump"/>
            <a:extLst>
              <a:ext uri="{FF2B5EF4-FFF2-40B4-BE49-F238E27FC236}">
                <a16:creationId xmlns:a16="http://schemas.microsoft.com/office/drawing/2014/main" id="{B4F9F37E-7464-4064-8FFC-B33CCBB1B6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20" name="3" descr="上升趋势">
            <a:hlinkClick r:id="rId17" action="ppaction://hlinksldjump"/>
            <a:extLst>
              <a:ext uri="{FF2B5EF4-FFF2-40B4-BE49-F238E27FC236}">
                <a16:creationId xmlns:a16="http://schemas.microsoft.com/office/drawing/2014/main" id="{CBB0C7A1-5557-4669-B13A-04E8AEA63C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21" name="2" descr="靶心">
            <a:hlinkClick r:id="rId20" action="ppaction://hlinksldjump"/>
            <a:extLst>
              <a:ext uri="{FF2B5EF4-FFF2-40B4-BE49-F238E27FC236}">
                <a16:creationId xmlns:a16="http://schemas.microsoft.com/office/drawing/2014/main" id="{00FBFFD0-A875-42C4-AB3B-7DFADD8B84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22" name="1" descr="研究">
            <a:hlinkClick r:id="rId23" action="ppaction://hlinksldjump"/>
            <a:extLst>
              <a:ext uri="{FF2B5EF4-FFF2-40B4-BE49-F238E27FC236}">
                <a16:creationId xmlns:a16="http://schemas.microsoft.com/office/drawing/2014/main" id="{3945DBE2-8729-4468-AD95-4A1357CA8B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  <p:sp>
        <p:nvSpPr>
          <p:cNvPr id="23" name="生-">
            <a:extLst>
              <a:ext uri="{FF2B5EF4-FFF2-40B4-BE49-F238E27FC236}">
                <a16:creationId xmlns:a16="http://schemas.microsoft.com/office/drawing/2014/main" id="{F74D41A4-001E-415A-97F1-0EA808641CC9}"/>
              </a:ext>
            </a:extLst>
          </p:cNvPr>
          <p:cNvSpPr/>
          <p:nvPr/>
        </p:nvSpPr>
        <p:spPr>
          <a:xfrm rot="16200000">
            <a:off x="4364931" y="-2783781"/>
            <a:ext cx="812287" cy="685609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77F579D-7965-4D43-87E5-61808890E5AB}"/>
              </a:ext>
            </a:extLst>
          </p:cNvPr>
          <p:cNvSpPr txBox="1"/>
          <p:nvPr/>
        </p:nvSpPr>
        <p:spPr>
          <a:xfrm>
            <a:off x="2026574" y="379001"/>
            <a:ext cx="5139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Teaching Demo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0825B6-058E-49E9-8296-6E6FA5EAB6B0}"/>
              </a:ext>
            </a:extLst>
          </p:cNvPr>
          <p:cNvSpPr/>
          <p:nvPr/>
        </p:nvSpPr>
        <p:spPr>
          <a:xfrm>
            <a:off x="4577087" y="2260381"/>
            <a:ext cx="73445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等线" panose="02010600030101010101" pitchFamily="2" charset="-122"/>
              </a:rPr>
              <a:t>An Integrated English Course</a:t>
            </a:r>
            <a:endParaRPr kumimoji="0" lang="zh-CN" altLang="en-US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等线" panose="02010600030101010101" pitchFamily="2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E4DC48A-946A-47A8-AAC3-26E56801015E}"/>
              </a:ext>
            </a:extLst>
          </p:cNvPr>
          <p:cNvGrpSpPr/>
          <p:nvPr/>
        </p:nvGrpSpPr>
        <p:grpSpPr>
          <a:xfrm>
            <a:off x="1815476" y="4506586"/>
            <a:ext cx="4771071" cy="1854313"/>
            <a:chOff x="1071103" y="3739092"/>
            <a:chExt cx="4771071" cy="18543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C8A3BA8-C3B8-462B-BA7D-A44776068C0C}"/>
                </a:ext>
              </a:extLst>
            </p:cNvPr>
            <p:cNvSpPr/>
            <p:nvPr/>
          </p:nvSpPr>
          <p:spPr bwMode="auto">
            <a:xfrm>
              <a:off x="2105001" y="3739092"/>
              <a:ext cx="1354120" cy="1207662"/>
            </a:xfrm>
            <a:custGeom>
              <a:avLst/>
              <a:gdLst>
                <a:gd name="T0" fmla="*/ 312 w 312"/>
                <a:gd name="T1" fmla="*/ 278 h 278"/>
                <a:gd name="T2" fmla="*/ 156 w 312"/>
                <a:gd name="T3" fmla="*/ 147 h 278"/>
                <a:gd name="T4" fmla="*/ 0 w 312"/>
                <a:gd name="T5" fmla="*/ 66 h 278"/>
                <a:gd name="T6" fmla="*/ 77 w 312"/>
                <a:gd name="T7" fmla="*/ 0 h 278"/>
                <a:gd name="T8" fmla="*/ 213 w 312"/>
                <a:gd name="T9" fmla="*/ 58 h 278"/>
                <a:gd name="T10" fmla="*/ 312 w 312"/>
                <a:gd name="T11" fmla="*/ 170 h 278"/>
                <a:gd name="T12" fmla="*/ 312 w 312"/>
                <a:gd name="T13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278">
                  <a:moveTo>
                    <a:pt x="312" y="278"/>
                  </a:moveTo>
                  <a:cubicBezTo>
                    <a:pt x="312" y="278"/>
                    <a:pt x="281" y="160"/>
                    <a:pt x="156" y="147"/>
                  </a:cubicBezTo>
                  <a:cubicBezTo>
                    <a:pt x="31" y="134"/>
                    <a:pt x="0" y="66"/>
                    <a:pt x="0" y="6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130" y="48"/>
                    <a:pt x="213" y="58"/>
                  </a:cubicBezTo>
                  <a:cubicBezTo>
                    <a:pt x="297" y="68"/>
                    <a:pt x="312" y="170"/>
                    <a:pt x="312" y="170"/>
                  </a:cubicBezTo>
                  <a:lnTo>
                    <a:pt x="312" y="278"/>
                  </a:ln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94704CD-FF88-4F8C-A1AC-EA68B9DD735B}"/>
                </a:ext>
              </a:extLst>
            </p:cNvPr>
            <p:cNvSpPr/>
            <p:nvPr/>
          </p:nvSpPr>
          <p:spPr bwMode="auto">
            <a:xfrm>
              <a:off x="1109579" y="4842495"/>
              <a:ext cx="4697842" cy="750910"/>
            </a:xfrm>
            <a:custGeom>
              <a:avLst/>
              <a:gdLst>
                <a:gd name="T0" fmla="*/ 1023 w 1082"/>
                <a:gd name="T1" fmla="*/ 77 h 173"/>
                <a:gd name="T2" fmla="*/ 599 w 1082"/>
                <a:gd name="T3" fmla="*/ 77 h 173"/>
                <a:gd name="T4" fmla="*/ 601 w 1082"/>
                <a:gd name="T5" fmla="*/ 62 h 173"/>
                <a:gd name="T6" fmla="*/ 541 w 1082"/>
                <a:gd name="T7" fmla="*/ 0 h 173"/>
                <a:gd name="T8" fmla="*/ 482 w 1082"/>
                <a:gd name="T9" fmla="*/ 62 h 173"/>
                <a:gd name="T10" fmla="*/ 483 w 1082"/>
                <a:gd name="T11" fmla="*/ 77 h 173"/>
                <a:gd name="T12" fmla="*/ 57 w 1082"/>
                <a:gd name="T13" fmla="*/ 77 h 173"/>
                <a:gd name="T14" fmla="*/ 0 w 1082"/>
                <a:gd name="T15" fmla="*/ 148 h 173"/>
                <a:gd name="T16" fmla="*/ 442 w 1082"/>
                <a:gd name="T17" fmla="*/ 133 h 173"/>
                <a:gd name="T18" fmla="*/ 488 w 1082"/>
                <a:gd name="T19" fmla="*/ 143 h 173"/>
                <a:gd name="T20" fmla="*/ 549 w 1082"/>
                <a:gd name="T21" fmla="*/ 162 h 173"/>
                <a:gd name="T22" fmla="*/ 614 w 1082"/>
                <a:gd name="T23" fmla="*/ 133 h 173"/>
                <a:gd name="T24" fmla="*/ 1082 w 1082"/>
                <a:gd name="T25" fmla="*/ 148 h 173"/>
                <a:gd name="T26" fmla="*/ 1023 w 1082"/>
                <a:gd name="T27" fmla="*/ 7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2" h="173">
                  <a:moveTo>
                    <a:pt x="1023" y="77"/>
                  </a:moveTo>
                  <a:cubicBezTo>
                    <a:pt x="599" y="77"/>
                    <a:pt x="599" y="77"/>
                    <a:pt x="599" y="77"/>
                  </a:cubicBezTo>
                  <a:cubicBezTo>
                    <a:pt x="600" y="72"/>
                    <a:pt x="601" y="67"/>
                    <a:pt x="601" y="62"/>
                  </a:cubicBezTo>
                  <a:cubicBezTo>
                    <a:pt x="601" y="28"/>
                    <a:pt x="574" y="0"/>
                    <a:pt x="541" y="0"/>
                  </a:cubicBezTo>
                  <a:cubicBezTo>
                    <a:pt x="508" y="0"/>
                    <a:pt x="482" y="28"/>
                    <a:pt x="482" y="62"/>
                  </a:cubicBezTo>
                  <a:cubicBezTo>
                    <a:pt x="482" y="67"/>
                    <a:pt x="482" y="72"/>
                    <a:pt x="483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442" y="133"/>
                    <a:pt x="442" y="133"/>
                    <a:pt x="442" y="133"/>
                  </a:cubicBezTo>
                  <a:cubicBezTo>
                    <a:pt x="488" y="143"/>
                    <a:pt x="488" y="143"/>
                    <a:pt x="488" y="143"/>
                  </a:cubicBezTo>
                  <a:cubicBezTo>
                    <a:pt x="488" y="143"/>
                    <a:pt x="538" y="151"/>
                    <a:pt x="549" y="162"/>
                  </a:cubicBezTo>
                  <a:cubicBezTo>
                    <a:pt x="559" y="173"/>
                    <a:pt x="614" y="133"/>
                    <a:pt x="614" y="133"/>
                  </a:cubicBezTo>
                  <a:cubicBezTo>
                    <a:pt x="1082" y="148"/>
                    <a:pt x="1082" y="148"/>
                    <a:pt x="1082" y="148"/>
                  </a:cubicBezTo>
                  <a:lnTo>
                    <a:pt x="1023" y="77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D26B8AB-AD73-4FDA-8A2A-82486BB38026}"/>
                </a:ext>
              </a:extLst>
            </p:cNvPr>
            <p:cNvSpPr/>
            <p:nvPr/>
          </p:nvSpPr>
          <p:spPr bwMode="auto">
            <a:xfrm>
              <a:off x="1392567" y="4298861"/>
              <a:ext cx="2066554" cy="938327"/>
            </a:xfrm>
            <a:custGeom>
              <a:avLst/>
              <a:gdLst>
                <a:gd name="T0" fmla="*/ 0 w 476"/>
                <a:gd name="T1" fmla="*/ 165 h 216"/>
                <a:gd name="T2" fmla="*/ 101 w 476"/>
                <a:gd name="T3" fmla="*/ 65 h 216"/>
                <a:gd name="T4" fmla="*/ 268 w 476"/>
                <a:gd name="T5" fmla="*/ 41 h 216"/>
                <a:gd name="T6" fmla="*/ 476 w 476"/>
                <a:gd name="T7" fmla="*/ 41 h 216"/>
                <a:gd name="T8" fmla="*/ 476 w 476"/>
                <a:gd name="T9" fmla="*/ 149 h 216"/>
                <a:gd name="T10" fmla="*/ 61 w 476"/>
                <a:gd name="T11" fmla="*/ 216 h 216"/>
                <a:gd name="T12" fmla="*/ 0 w 476"/>
                <a:gd name="T13" fmla="*/ 16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6" h="216">
                  <a:moveTo>
                    <a:pt x="0" y="165"/>
                  </a:moveTo>
                  <a:cubicBezTo>
                    <a:pt x="101" y="65"/>
                    <a:pt x="101" y="65"/>
                    <a:pt x="101" y="65"/>
                  </a:cubicBezTo>
                  <a:cubicBezTo>
                    <a:pt x="101" y="65"/>
                    <a:pt x="170" y="81"/>
                    <a:pt x="268" y="41"/>
                  </a:cubicBezTo>
                  <a:cubicBezTo>
                    <a:pt x="365" y="0"/>
                    <a:pt x="453" y="21"/>
                    <a:pt x="476" y="41"/>
                  </a:cubicBezTo>
                  <a:cubicBezTo>
                    <a:pt x="476" y="149"/>
                    <a:pt x="476" y="149"/>
                    <a:pt x="476" y="149"/>
                  </a:cubicBezTo>
                  <a:cubicBezTo>
                    <a:pt x="61" y="216"/>
                    <a:pt x="61" y="216"/>
                    <a:pt x="61" y="216"/>
                  </a:cubicBezTo>
                  <a:lnTo>
                    <a:pt x="0" y="165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F7279B2-228A-48A4-B63D-565C06821246}"/>
                </a:ext>
              </a:extLst>
            </p:cNvPr>
            <p:cNvSpPr/>
            <p:nvPr/>
          </p:nvSpPr>
          <p:spPr bwMode="auto">
            <a:xfrm>
              <a:off x="3459121" y="4298861"/>
              <a:ext cx="2066554" cy="938327"/>
            </a:xfrm>
            <a:custGeom>
              <a:avLst/>
              <a:gdLst>
                <a:gd name="T0" fmla="*/ 476 w 476"/>
                <a:gd name="T1" fmla="*/ 165 h 216"/>
                <a:gd name="T2" fmla="*/ 374 w 476"/>
                <a:gd name="T3" fmla="*/ 65 h 216"/>
                <a:gd name="T4" fmla="*/ 208 w 476"/>
                <a:gd name="T5" fmla="*/ 41 h 216"/>
                <a:gd name="T6" fmla="*/ 0 w 476"/>
                <a:gd name="T7" fmla="*/ 41 h 216"/>
                <a:gd name="T8" fmla="*/ 0 w 476"/>
                <a:gd name="T9" fmla="*/ 149 h 216"/>
                <a:gd name="T10" fmla="*/ 415 w 476"/>
                <a:gd name="T11" fmla="*/ 216 h 216"/>
                <a:gd name="T12" fmla="*/ 476 w 476"/>
                <a:gd name="T13" fmla="*/ 16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6" h="216">
                  <a:moveTo>
                    <a:pt x="476" y="165"/>
                  </a:moveTo>
                  <a:cubicBezTo>
                    <a:pt x="374" y="65"/>
                    <a:pt x="374" y="65"/>
                    <a:pt x="374" y="65"/>
                  </a:cubicBezTo>
                  <a:cubicBezTo>
                    <a:pt x="374" y="65"/>
                    <a:pt x="306" y="81"/>
                    <a:pt x="208" y="41"/>
                  </a:cubicBezTo>
                  <a:cubicBezTo>
                    <a:pt x="111" y="0"/>
                    <a:pt x="23" y="21"/>
                    <a:pt x="0" y="41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15" y="216"/>
                    <a:pt x="415" y="216"/>
                    <a:pt x="415" y="216"/>
                  </a:cubicBezTo>
                  <a:lnTo>
                    <a:pt x="476" y="165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1B2AF2DC-8A37-4727-8552-94294FFE092C}"/>
                </a:ext>
              </a:extLst>
            </p:cNvPr>
            <p:cNvSpPr/>
            <p:nvPr/>
          </p:nvSpPr>
          <p:spPr bwMode="auto">
            <a:xfrm>
              <a:off x="1210114" y="4507378"/>
              <a:ext cx="2249006" cy="999145"/>
            </a:xfrm>
            <a:custGeom>
              <a:avLst/>
              <a:gdLst>
                <a:gd name="T0" fmla="*/ 518 w 518"/>
                <a:gd name="T1" fmla="*/ 101 h 230"/>
                <a:gd name="T2" fmla="*/ 306 w 518"/>
                <a:gd name="T3" fmla="*/ 63 h 230"/>
                <a:gd name="T4" fmla="*/ 42 w 518"/>
                <a:gd name="T5" fmla="*/ 117 h 230"/>
                <a:gd name="T6" fmla="*/ 0 w 518"/>
                <a:gd name="T7" fmla="*/ 218 h 230"/>
                <a:gd name="T8" fmla="*/ 248 w 518"/>
                <a:gd name="T9" fmla="*/ 195 h 230"/>
                <a:gd name="T10" fmla="*/ 464 w 518"/>
                <a:gd name="T11" fmla="*/ 206 h 230"/>
                <a:gd name="T12" fmla="*/ 518 w 518"/>
                <a:gd name="T13" fmla="*/ 10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230">
                  <a:moveTo>
                    <a:pt x="518" y="101"/>
                  </a:moveTo>
                  <a:cubicBezTo>
                    <a:pt x="518" y="101"/>
                    <a:pt x="445" y="0"/>
                    <a:pt x="306" y="63"/>
                  </a:cubicBezTo>
                  <a:cubicBezTo>
                    <a:pt x="166" y="126"/>
                    <a:pt x="42" y="117"/>
                    <a:pt x="42" y="11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8"/>
                    <a:pt x="145" y="230"/>
                    <a:pt x="248" y="195"/>
                  </a:cubicBezTo>
                  <a:cubicBezTo>
                    <a:pt x="316" y="173"/>
                    <a:pt x="394" y="129"/>
                    <a:pt x="464" y="206"/>
                  </a:cubicBezTo>
                  <a:cubicBezTo>
                    <a:pt x="464" y="206"/>
                    <a:pt x="478" y="130"/>
                    <a:pt x="518" y="101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B9939347-1979-4309-B1DB-7C4072AC9E98}"/>
                </a:ext>
              </a:extLst>
            </p:cNvPr>
            <p:cNvSpPr/>
            <p:nvPr/>
          </p:nvSpPr>
          <p:spPr bwMode="auto">
            <a:xfrm>
              <a:off x="3459121" y="4507378"/>
              <a:ext cx="2249006" cy="999145"/>
            </a:xfrm>
            <a:custGeom>
              <a:avLst/>
              <a:gdLst>
                <a:gd name="T0" fmla="*/ 0 w 518"/>
                <a:gd name="T1" fmla="*/ 101 h 230"/>
                <a:gd name="T2" fmla="*/ 212 w 518"/>
                <a:gd name="T3" fmla="*/ 63 h 230"/>
                <a:gd name="T4" fmla="*/ 476 w 518"/>
                <a:gd name="T5" fmla="*/ 117 h 230"/>
                <a:gd name="T6" fmla="*/ 518 w 518"/>
                <a:gd name="T7" fmla="*/ 218 h 230"/>
                <a:gd name="T8" fmla="*/ 269 w 518"/>
                <a:gd name="T9" fmla="*/ 195 h 230"/>
                <a:gd name="T10" fmla="*/ 53 w 518"/>
                <a:gd name="T11" fmla="*/ 206 h 230"/>
                <a:gd name="T12" fmla="*/ 0 w 518"/>
                <a:gd name="T13" fmla="*/ 10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230">
                  <a:moveTo>
                    <a:pt x="0" y="101"/>
                  </a:moveTo>
                  <a:cubicBezTo>
                    <a:pt x="0" y="101"/>
                    <a:pt x="72" y="0"/>
                    <a:pt x="212" y="63"/>
                  </a:cubicBezTo>
                  <a:cubicBezTo>
                    <a:pt x="351" y="126"/>
                    <a:pt x="476" y="117"/>
                    <a:pt x="476" y="117"/>
                  </a:cubicBezTo>
                  <a:cubicBezTo>
                    <a:pt x="518" y="218"/>
                    <a:pt x="518" y="218"/>
                    <a:pt x="518" y="218"/>
                  </a:cubicBezTo>
                  <a:cubicBezTo>
                    <a:pt x="518" y="218"/>
                    <a:pt x="372" y="230"/>
                    <a:pt x="269" y="195"/>
                  </a:cubicBezTo>
                  <a:cubicBezTo>
                    <a:pt x="202" y="173"/>
                    <a:pt x="124" y="129"/>
                    <a:pt x="53" y="206"/>
                  </a:cubicBezTo>
                  <a:cubicBezTo>
                    <a:pt x="53" y="206"/>
                    <a:pt x="40" y="130"/>
                    <a:pt x="0" y="101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E351D94F-BE18-4846-974D-5F41C3CBAC64}"/>
                </a:ext>
              </a:extLst>
            </p:cNvPr>
            <p:cNvSpPr/>
            <p:nvPr/>
          </p:nvSpPr>
          <p:spPr bwMode="auto">
            <a:xfrm>
              <a:off x="3177374" y="4924412"/>
              <a:ext cx="563493" cy="503917"/>
            </a:xfrm>
            <a:custGeom>
              <a:avLst/>
              <a:gdLst>
                <a:gd name="T0" fmla="*/ 119 w 130"/>
                <a:gd name="T1" fmla="*/ 116 h 116"/>
                <a:gd name="T2" fmla="*/ 65 w 130"/>
                <a:gd name="T3" fmla="*/ 11 h 116"/>
                <a:gd name="T4" fmla="*/ 11 w 130"/>
                <a:gd name="T5" fmla="*/ 116 h 116"/>
                <a:gd name="T6" fmla="*/ 0 w 130"/>
                <a:gd name="T7" fmla="*/ 113 h 116"/>
                <a:gd name="T8" fmla="*/ 65 w 130"/>
                <a:gd name="T9" fmla="*/ 0 h 116"/>
                <a:gd name="T10" fmla="*/ 130 w 130"/>
                <a:gd name="T11" fmla="*/ 113 h 116"/>
                <a:gd name="T12" fmla="*/ 119 w 130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16">
                  <a:moveTo>
                    <a:pt x="119" y="116"/>
                  </a:moveTo>
                  <a:cubicBezTo>
                    <a:pt x="104" y="66"/>
                    <a:pt x="79" y="11"/>
                    <a:pt x="65" y="11"/>
                  </a:cubicBezTo>
                  <a:cubicBezTo>
                    <a:pt x="51" y="11"/>
                    <a:pt x="26" y="66"/>
                    <a:pt x="11" y="116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6" y="94"/>
                    <a:pt x="35" y="0"/>
                    <a:pt x="65" y="0"/>
                  </a:cubicBezTo>
                  <a:cubicBezTo>
                    <a:pt x="94" y="0"/>
                    <a:pt x="124" y="94"/>
                    <a:pt x="130" y="113"/>
                  </a:cubicBezTo>
                  <a:lnTo>
                    <a:pt x="119" y="116"/>
                  </a:lnTo>
                  <a:close/>
                </a:path>
              </a:pathLst>
            </a:custGeom>
            <a:solidFill>
              <a:srgbClr val="FAA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F5E7AD84-9942-4F24-B16C-55F6AD038EC0}"/>
                </a:ext>
              </a:extLst>
            </p:cNvPr>
            <p:cNvSpPr/>
            <p:nvPr/>
          </p:nvSpPr>
          <p:spPr bwMode="auto">
            <a:xfrm>
              <a:off x="1071103" y="5384888"/>
              <a:ext cx="4771071" cy="208517"/>
            </a:xfrm>
            <a:custGeom>
              <a:avLst/>
              <a:gdLst>
                <a:gd name="T0" fmla="*/ 550 w 1099"/>
                <a:gd name="T1" fmla="*/ 48 h 48"/>
                <a:gd name="T2" fmla="*/ 487 w 1099"/>
                <a:gd name="T3" fmla="*/ 17 h 48"/>
                <a:gd name="T4" fmla="*/ 10 w 1099"/>
                <a:gd name="T5" fmla="*/ 40 h 48"/>
                <a:gd name="T6" fmla="*/ 1 w 1099"/>
                <a:gd name="T7" fmla="*/ 32 h 48"/>
                <a:gd name="T8" fmla="*/ 9 w 1099"/>
                <a:gd name="T9" fmla="*/ 23 h 48"/>
                <a:gd name="T10" fmla="*/ 490 w 1099"/>
                <a:gd name="T11" fmla="*/ 0 h 48"/>
                <a:gd name="T12" fmla="*/ 497 w 1099"/>
                <a:gd name="T13" fmla="*/ 3 h 48"/>
                <a:gd name="T14" fmla="*/ 550 w 1099"/>
                <a:gd name="T15" fmla="*/ 30 h 48"/>
                <a:gd name="T16" fmla="*/ 602 w 1099"/>
                <a:gd name="T17" fmla="*/ 3 h 48"/>
                <a:gd name="T18" fmla="*/ 610 w 1099"/>
                <a:gd name="T19" fmla="*/ 0 h 48"/>
                <a:gd name="T20" fmla="*/ 1091 w 1099"/>
                <a:gd name="T21" fmla="*/ 23 h 48"/>
                <a:gd name="T22" fmla="*/ 1099 w 1099"/>
                <a:gd name="T23" fmla="*/ 32 h 48"/>
                <a:gd name="T24" fmla="*/ 1090 w 1099"/>
                <a:gd name="T25" fmla="*/ 40 h 48"/>
                <a:gd name="T26" fmla="*/ 613 w 1099"/>
                <a:gd name="T27" fmla="*/ 17 h 48"/>
                <a:gd name="T28" fmla="*/ 550 w 1099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9" h="48">
                  <a:moveTo>
                    <a:pt x="550" y="48"/>
                  </a:moveTo>
                  <a:cubicBezTo>
                    <a:pt x="519" y="48"/>
                    <a:pt x="495" y="26"/>
                    <a:pt x="487" y="17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" y="40"/>
                    <a:pt x="1" y="36"/>
                    <a:pt x="1" y="32"/>
                  </a:cubicBezTo>
                  <a:cubicBezTo>
                    <a:pt x="0" y="27"/>
                    <a:pt x="4" y="23"/>
                    <a:pt x="9" y="23"/>
                  </a:cubicBezTo>
                  <a:cubicBezTo>
                    <a:pt x="490" y="0"/>
                    <a:pt x="490" y="0"/>
                    <a:pt x="490" y="0"/>
                  </a:cubicBezTo>
                  <a:cubicBezTo>
                    <a:pt x="493" y="0"/>
                    <a:pt x="496" y="1"/>
                    <a:pt x="497" y="3"/>
                  </a:cubicBezTo>
                  <a:cubicBezTo>
                    <a:pt x="498" y="3"/>
                    <a:pt x="520" y="30"/>
                    <a:pt x="550" y="30"/>
                  </a:cubicBezTo>
                  <a:cubicBezTo>
                    <a:pt x="580" y="30"/>
                    <a:pt x="602" y="3"/>
                    <a:pt x="602" y="3"/>
                  </a:cubicBezTo>
                  <a:cubicBezTo>
                    <a:pt x="604" y="1"/>
                    <a:pt x="607" y="0"/>
                    <a:pt x="610" y="0"/>
                  </a:cubicBezTo>
                  <a:cubicBezTo>
                    <a:pt x="1091" y="23"/>
                    <a:pt x="1091" y="23"/>
                    <a:pt x="1091" y="23"/>
                  </a:cubicBezTo>
                  <a:cubicBezTo>
                    <a:pt x="1096" y="23"/>
                    <a:pt x="1099" y="27"/>
                    <a:pt x="1099" y="32"/>
                  </a:cubicBezTo>
                  <a:cubicBezTo>
                    <a:pt x="1099" y="36"/>
                    <a:pt x="1095" y="40"/>
                    <a:pt x="1090" y="40"/>
                  </a:cubicBezTo>
                  <a:cubicBezTo>
                    <a:pt x="613" y="17"/>
                    <a:pt x="613" y="17"/>
                    <a:pt x="613" y="17"/>
                  </a:cubicBezTo>
                  <a:cubicBezTo>
                    <a:pt x="605" y="26"/>
                    <a:pt x="581" y="48"/>
                    <a:pt x="550" y="4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BD9102FD-C311-4AF1-A35A-CC3B50E6D8B9}"/>
                </a:ext>
              </a:extLst>
            </p:cNvPr>
            <p:cNvSpPr/>
            <p:nvPr/>
          </p:nvSpPr>
          <p:spPr bwMode="auto">
            <a:xfrm>
              <a:off x="1548955" y="4820154"/>
              <a:ext cx="1654484" cy="326429"/>
            </a:xfrm>
            <a:custGeom>
              <a:avLst/>
              <a:gdLst>
                <a:gd name="T0" fmla="*/ 0 w 381"/>
                <a:gd name="T1" fmla="*/ 73 h 75"/>
                <a:gd name="T2" fmla="*/ 5 w 381"/>
                <a:gd name="T3" fmla="*/ 73 h 75"/>
                <a:gd name="T4" fmla="*/ 17 w 381"/>
                <a:gd name="T5" fmla="*/ 72 h 75"/>
                <a:gd name="T6" fmla="*/ 62 w 381"/>
                <a:gd name="T7" fmla="*/ 67 h 75"/>
                <a:gd name="T8" fmla="*/ 91 w 381"/>
                <a:gd name="T9" fmla="*/ 61 h 75"/>
                <a:gd name="T10" fmla="*/ 107 w 381"/>
                <a:gd name="T11" fmla="*/ 58 h 75"/>
                <a:gd name="T12" fmla="*/ 124 w 381"/>
                <a:gd name="T13" fmla="*/ 54 h 75"/>
                <a:gd name="T14" fmla="*/ 140 w 381"/>
                <a:gd name="T15" fmla="*/ 49 h 75"/>
                <a:gd name="T16" fmla="*/ 157 w 381"/>
                <a:gd name="T17" fmla="*/ 43 h 75"/>
                <a:gd name="T18" fmla="*/ 174 w 381"/>
                <a:gd name="T19" fmla="*/ 37 h 75"/>
                <a:gd name="T20" fmla="*/ 191 w 381"/>
                <a:gd name="T21" fmla="*/ 30 h 75"/>
                <a:gd name="T22" fmla="*/ 208 w 381"/>
                <a:gd name="T23" fmla="*/ 22 h 75"/>
                <a:gd name="T24" fmla="*/ 225 w 381"/>
                <a:gd name="T25" fmla="*/ 15 h 75"/>
                <a:gd name="T26" fmla="*/ 243 w 381"/>
                <a:gd name="T27" fmla="*/ 9 h 75"/>
                <a:gd name="T28" fmla="*/ 260 w 381"/>
                <a:gd name="T29" fmla="*/ 4 h 75"/>
                <a:gd name="T30" fmla="*/ 278 w 381"/>
                <a:gd name="T31" fmla="*/ 2 h 75"/>
                <a:gd name="T32" fmla="*/ 286 w 381"/>
                <a:gd name="T33" fmla="*/ 1 h 75"/>
                <a:gd name="T34" fmla="*/ 295 w 381"/>
                <a:gd name="T35" fmla="*/ 0 h 75"/>
                <a:gd name="T36" fmla="*/ 325 w 381"/>
                <a:gd name="T37" fmla="*/ 3 h 75"/>
                <a:gd name="T38" fmla="*/ 350 w 381"/>
                <a:gd name="T39" fmla="*/ 9 h 75"/>
                <a:gd name="T40" fmla="*/ 355 w 381"/>
                <a:gd name="T41" fmla="*/ 11 h 75"/>
                <a:gd name="T42" fmla="*/ 360 w 381"/>
                <a:gd name="T43" fmla="*/ 14 h 75"/>
                <a:gd name="T44" fmla="*/ 368 w 381"/>
                <a:gd name="T45" fmla="*/ 18 h 75"/>
                <a:gd name="T46" fmla="*/ 378 w 381"/>
                <a:gd name="T47" fmla="*/ 26 h 75"/>
                <a:gd name="T48" fmla="*/ 381 w 381"/>
                <a:gd name="T49" fmla="*/ 29 h 75"/>
                <a:gd name="T50" fmla="*/ 378 w 381"/>
                <a:gd name="T51" fmla="*/ 26 h 75"/>
                <a:gd name="T52" fmla="*/ 373 w 381"/>
                <a:gd name="T53" fmla="*/ 23 h 75"/>
                <a:gd name="T54" fmla="*/ 367 w 381"/>
                <a:gd name="T55" fmla="*/ 20 h 75"/>
                <a:gd name="T56" fmla="*/ 359 w 381"/>
                <a:gd name="T57" fmla="*/ 16 h 75"/>
                <a:gd name="T58" fmla="*/ 354 w 381"/>
                <a:gd name="T59" fmla="*/ 15 h 75"/>
                <a:gd name="T60" fmla="*/ 349 w 381"/>
                <a:gd name="T61" fmla="*/ 13 h 75"/>
                <a:gd name="T62" fmla="*/ 324 w 381"/>
                <a:gd name="T63" fmla="*/ 9 h 75"/>
                <a:gd name="T64" fmla="*/ 295 w 381"/>
                <a:gd name="T65" fmla="*/ 9 h 75"/>
                <a:gd name="T66" fmla="*/ 287 w 381"/>
                <a:gd name="T67" fmla="*/ 10 h 75"/>
                <a:gd name="T68" fmla="*/ 279 w 381"/>
                <a:gd name="T69" fmla="*/ 11 h 75"/>
                <a:gd name="T70" fmla="*/ 271 w 381"/>
                <a:gd name="T71" fmla="*/ 12 h 75"/>
                <a:gd name="T72" fmla="*/ 263 w 381"/>
                <a:gd name="T73" fmla="*/ 14 h 75"/>
                <a:gd name="T74" fmla="*/ 229 w 381"/>
                <a:gd name="T75" fmla="*/ 25 h 75"/>
                <a:gd name="T76" fmla="*/ 213 w 381"/>
                <a:gd name="T77" fmla="*/ 32 h 75"/>
                <a:gd name="T78" fmla="*/ 196 w 381"/>
                <a:gd name="T79" fmla="*/ 40 h 75"/>
                <a:gd name="T80" fmla="*/ 178 w 381"/>
                <a:gd name="T81" fmla="*/ 47 h 75"/>
                <a:gd name="T82" fmla="*/ 161 w 381"/>
                <a:gd name="T83" fmla="*/ 54 h 75"/>
                <a:gd name="T84" fmla="*/ 152 w 381"/>
                <a:gd name="T85" fmla="*/ 56 h 75"/>
                <a:gd name="T86" fmla="*/ 143 w 381"/>
                <a:gd name="T87" fmla="*/ 59 h 75"/>
                <a:gd name="T88" fmla="*/ 126 w 381"/>
                <a:gd name="T89" fmla="*/ 63 h 75"/>
                <a:gd name="T90" fmla="*/ 109 w 381"/>
                <a:gd name="T91" fmla="*/ 67 h 75"/>
                <a:gd name="T92" fmla="*/ 93 w 381"/>
                <a:gd name="T93" fmla="*/ 70 h 75"/>
                <a:gd name="T94" fmla="*/ 63 w 381"/>
                <a:gd name="T95" fmla="*/ 73 h 75"/>
                <a:gd name="T96" fmla="*/ 17 w 381"/>
                <a:gd name="T97" fmla="*/ 74 h 75"/>
                <a:gd name="T98" fmla="*/ 0 w 381"/>
                <a:gd name="T99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1" h="75">
                  <a:moveTo>
                    <a:pt x="0" y="73"/>
                  </a:moveTo>
                  <a:cubicBezTo>
                    <a:pt x="0" y="73"/>
                    <a:pt x="2" y="73"/>
                    <a:pt x="5" y="73"/>
                  </a:cubicBezTo>
                  <a:cubicBezTo>
                    <a:pt x="8" y="73"/>
                    <a:pt x="12" y="73"/>
                    <a:pt x="17" y="72"/>
                  </a:cubicBezTo>
                  <a:cubicBezTo>
                    <a:pt x="28" y="71"/>
                    <a:pt x="44" y="69"/>
                    <a:pt x="62" y="67"/>
                  </a:cubicBezTo>
                  <a:cubicBezTo>
                    <a:pt x="71" y="65"/>
                    <a:pt x="81" y="63"/>
                    <a:pt x="91" y="61"/>
                  </a:cubicBezTo>
                  <a:cubicBezTo>
                    <a:pt x="96" y="60"/>
                    <a:pt x="102" y="59"/>
                    <a:pt x="107" y="58"/>
                  </a:cubicBezTo>
                  <a:cubicBezTo>
                    <a:pt x="113" y="56"/>
                    <a:pt x="118" y="55"/>
                    <a:pt x="124" y="54"/>
                  </a:cubicBezTo>
                  <a:cubicBezTo>
                    <a:pt x="129" y="52"/>
                    <a:pt x="135" y="51"/>
                    <a:pt x="140" y="49"/>
                  </a:cubicBezTo>
                  <a:cubicBezTo>
                    <a:pt x="146" y="47"/>
                    <a:pt x="152" y="45"/>
                    <a:pt x="157" y="43"/>
                  </a:cubicBezTo>
                  <a:cubicBezTo>
                    <a:pt x="163" y="41"/>
                    <a:pt x="169" y="39"/>
                    <a:pt x="174" y="37"/>
                  </a:cubicBezTo>
                  <a:cubicBezTo>
                    <a:pt x="180" y="34"/>
                    <a:pt x="186" y="32"/>
                    <a:pt x="191" y="30"/>
                  </a:cubicBezTo>
                  <a:cubicBezTo>
                    <a:pt x="197" y="27"/>
                    <a:pt x="202" y="24"/>
                    <a:pt x="208" y="22"/>
                  </a:cubicBezTo>
                  <a:cubicBezTo>
                    <a:pt x="214" y="19"/>
                    <a:pt x="219" y="17"/>
                    <a:pt x="225" y="15"/>
                  </a:cubicBezTo>
                  <a:cubicBezTo>
                    <a:pt x="231" y="12"/>
                    <a:pt x="237" y="10"/>
                    <a:pt x="243" y="9"/>
                  </a:cubicBezTo>
                  <a:cubicBezTo>
                    <a:pt x="249" y="7"/>
                    <a:pt x="255" y="5"/>
                    <a:pt x="260" y="4"/>
                  </a:cubicBezTo>
                  <a:cubicBezTo>
                    <a:pt x="266" y="3"/>
                    <a:pt x="272" y="2"/>
                    <a:pt x="278" y="2"/>
                  </a:cubicBezTo>
                  <a:cubicBezTo>
                    <a:pt x="281" y="1"/>
                    <a:pt x="283" y="1"/>
                    <a:pt x="286" y="1"/>
                  </a:cubicBezTo>
                  <a:cubicBezTo>
                    <a:pt x="289" y="1"/>
                    <a:pt x="292" y="1"/>
                    <a:pt x="295" y="0"/>
                  </a:cubicBezTo>
                  <a:cubicBezTo>
                    <a:pt x="305" y="0"/>
                    <a:pt x="316" y="1"/>
                    <a:pt x="325" y="3"/>
                  </a:cubicBezTo>
                  <a:cubicBezTo>
                    <a:pt x="335" y="4"/>
                    <a:pt x="343" y="6"/>
                    <a:pt x="350" y="9"/>
                  </a:cubicBezTo>
                  <a:cubicBezTo>
                    <a:pt x="352" y="10"/>
                    <a:pt x="354" y="11"/>
                    <a:pt x="355" y="11"/>
                  </a:cubicBezTo>
                  <a:cubicBezTo>
                    <a:pt x="357" y="12"/>
                    <a:pt x="359" y="13"/>
                    <a:pt x="360" y="14"/>
                  </a:cubicBezTo>
                  <a:cubicBezTo>
                    <a:pt x="363" y="15"/>
                    <a:pt x="366" y="17"/>
                    <a:pt x="368" y="18"/>
                  </a:cubicBezTo>
                  <a:cubicBezTo>
                    <a:pt x="373" y="21"/>
                    <a:pt x="376" y="24"/>
                    <a:pt x="378" y="26"/>
                  </a:cubicBezTo>
                  <a:cubicBezTo>
                    <a:pt x="380" y="28"/>
                    <a:pt x="381" y="29"/>
                    <a:pt x="381" y="29"/>
                  </a:cubicBezTo>
                  <a:cubicBezTo>
                    <a:pt x="381" y="29"/>
                    <a:pt x="380" y="28"/>
                    <a:pt x="378" y="26"/>
                  </a:cubicBezTo>
                  <a:cubicBezTo>
                    <a:pt x="376" y="25"/>
                    <a:pt x="375" y="24"/>
                    <a:pt x="373" y="23"/>
                  </a:cubicBezTo>
                  <a:cubicBezTo>
                    <a:pt x="371" y="22"/>
                    <a:pt x="369" y="21"/>
                    <a:pt x="367" y="20"/>
                  </a:cubicBezTo>
                  <a:cubicBezTo>
                    <a:pt x="364" y="19"/>
                    <a:pt x="362" y="17"/>
                    <a:pt x="359" y="16"/>
                  </a:cubicBezTo>
                  <a:cubicBezTo>
                    <a:pt x="357" y="16"/>
                    <a:pt x="356" y="15"/>
                    <a:pt x="354" y="15"/>
                  </a:cubicBezTo>
                  <a:cubicBezTo>
                    <a:pt x="352" y="14"/>
                    <a:pt x="351" y="14"/>
                    <a:pt x="349" y="13"/>
                  </a:cubicBezTo>
                  <a:cubicBezTo>
                    <a:pt x="342" y="11"/>
                    <a:pt x="333" y="10"/>
                    <a:pt x="324" y="9"/>
                  </a:cubicBezTo>
                  <a:cubicBezTo>
                    <a:pt x="315" y="8"/>
                    <a:pt x="305" y="8"/>
                    <a:pt x="295" y="9"/>
                  </a:cubicBezTo>
                  <a:cubicBezTo>
                    <a:pt x="292" y="9"/>
                    <a:pt x="290" y="9"/>
                    <a:pt x="287" y="10"/>
                  </a:cubicBezTo>
                  <a:cubicBezTo>
                    <a:pt x="284" y="10"/>
                    <a:pt x="282" y="11"/>
                    <a:pt x="279" y="11"/>
                  </a:cubicBezTo>
                  <a:cubicBezTo>
                    <a:pt x="276" y="11"/>
                    <a:pt x="274" y="12"/>
                    <a:pt x="271" y="12"/>
                  </a:cubicBezTo>
                  <a:cubicBezTo>
                    <a:pt x="268" y="13"/>
                    <a:pt x="265" y="14"/>
                    <a:pt x="263" y="14"/>
                  </a:cubicBezTo>
                  <a:cubicBezTo>
                    <a:pt x="252" y="17"/>
                    <a:pt x="240" y="21"/>
                    <a:pt x="229" y="25"/>
                  </a:cubicBezTo>
                  <a:cubicBezTo>
                    <a:pt x="224" y="27"/>
                    <a:pt x="218" y="30"/>
                    <a:pt x="213" y="32"/>
                  </a:cubicBezTo>
                  <a:cubicBezTo>
                    <a:pt x="207" y="35"/>
                    <a:pt x="202" y="37"/>
                    <a:pt x="196" y="40"/>
                  </a:cubicBezTo>
                  <a:cubicBezTo>
                    <a:pt x="190" y="43"/>
                    <a:pt x="184" y="45"/>
                    <a:pt x="178" y="47"/>
                  </a:cubicBezTo>
                  <a:cubicBezTo>
                    <a:pt x="173" y="50"/>
                    <a:pt x="167" y="52"/>
                    <a:pt x="161" y="54"/>
                  </a:cubicBezTo>
                  <a:cubicBezTo>
                    <a:pt x="158" y="55"/>
                    <a:pt x="155" y="56"/>
                    <a:pt x="152" y="56"/>
                  </a:cubicBezTo>
                  <a:cubicBezTo>
                    <a:pt x="149" y="57"/>
                    <a:pt x="146" y="58"/>
                    <a:pt x="143" y="59"/>
                  </a:cubicBezTo>
                  <a:cubicBezTo>
                    <a:pt x="138" y="61"/>
                    <a:pt x="132" y="62"/>
                    <a:pt x="126" y="63"/>
                  </a:cubicBezTo>
                  <a:cubicBezTo>
                    <a:pt x="120" y="65"/>
                    <a:pt x="115" y="66"/>
                    <a:pt x="109" y="67"/>
                  </a:cubicBezTo>
                  <a:cubicBezTo>
                    <a:pt x="103" y="68"/>
                    <a:pt x="98" y="69"/>
                    <a:pt x="93" y="70"/>
                  </a:cubicBezTo>
                  <a:cubicBezTo>
                    <a:pt x="82" y="71"/>
                    <a:pt x="72" y="72"/>
                    <a:pt x="63" y="73"/>
                  </a:cubicBezTo>
                  <a:cubicBezTo>
                    <a:pt x="44" y="75"/>
                    <a:pt x="28" y="75"/>
                    <a:pt x="17" y="74"/>
                  </a:cubicBezTo>
                  <a:cubicBezTo>
                    <a:pt x="7" y="74"/>
                    <a:pt x="0" y="73"/>
                    <a:pt x="0" y="73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8591B4BF-97CA-41F4-B429-9C7563890726}"/>
                </a:ext>
              </a:extLst>
            </p:cNvPr>
            <p:cNvSpPr/>
            <p:nvPr/>
          </p:nvSpPr>
          <p:spPr bwMode="auto">
            <a:xfrm>
              <a:off x="1792225" y="5024947"/>
              <a:ext cx="1293303" cy="290435"/>
            </a:xfrm>
            <a:custGeom>
              <a:avLst/>
              <a:gdLst>
                <a:gd name="T0" fmla="*/ 0 w 298"/>
                <a:gd name="T1" fmla="*/ 67 h 67"/>
                <a:gd name="T2" fmla="*/ 13 w 298"/>
                <a:gd name="T3" fmla="*/ 65 h 67"/>
                <a:gd name="T4" fmla="*/ 47 w 298"/>
                <a:gd name="T5" fmla="*/ 58 h 67"/>
                <a:gd name="T6" fmla="*/ 70 w 298"/>
                <a:gd name="T7" fmla="*/ 52 h 67"/>
                <a:gd name="T8" fmla="*/ 94 w 298"/>
                <a:gd name="T9" fmla="*/ 44 h 67"/>
                <a:gd name="T10" fmla="*/ 107 w 298"/>
                <a:gd name="T11" fmla="*/ 40 h 67"/>
                <a:gd name="T12" fmla="*/ 120 w 298"/>
                <a:gd name="T13" fmla="*/ 35 h 67"/>
                <a:gd name="T14" fmla="*/ 146 w 298"/>
                <a:gd name="T15" fmla="*/ 23 h 67"/>
                <a:gd name="T16" fmla="*/ 159 w 298"/>
                <a:gd name="T17" fmla="*/ 17 h 67"/>
                <a:gd name="T18" fmla="*/ 166 w 298"/>
                <a:gd name="T19" fmla="*/ 15 h 67"/>
                <a:gd name="T20" fmla="*/ 173 w 298"/>
                <a:gd name="T21" fmla="*/ 12 h 67"/>
                <a:gd name="T22" fmla="*/ 180 w 298"/>
                <a:gd name="T23" fmla="*/ 10 h 67"/>
                <a:gd name="T24" fmla="*/ 187 w 298"/>
                <a:gd name="T25" fmla="*/ 8 h 67"/>
                <a:gd name="T26" fmla="*/ 200 w 298"/>
                <a:gd name="T27" fmla="*/ 4 h 67"/>
                <a:gd name="T28" fmla="*/ 227 w 298"/>
                <a:gd name="T29" fmla="*/ 1 h 67"/>
                <a:gd name="T30" fmla="*/ 251 w 298"/>
                <a:gd name="T31" fmla="*/ 1 h 67"/>
                <a:gd name="T32" fmla="*/ 261 w 298"/>
                <a:gd name="T33" fmla="*/ 2 h 67"/>
                <a:gd name="T34" fmla="*/ 271 w 298"/>
                <a:gd name="T35" fmla="*/ 4 h 67"/>
                <a:gd name="T36" fmla="*/ 285 w 298"/>
                <a:gd name="T37" fmla="*/ 7 h 67"/>
                <a:gd name="T38" fmla="*/ 298 w 298"/>
                <a:gd name="T39" fmla="*/ 12 h 67"/>
                <a:gd name="T40" fmla="*/ 285 w 298"/>
                <a:gd name="T41" fmla="*/ 10 h 67"/>
                <a:gd name="T42" fmla="*/ 270 w 298"/>
                <a:gd name="T43" fmla="*/ 8 h 67"/>
                <a:gd name="T44" fmla="*/ 261 w 298"/>
                <a:gd name="T45" fmla="*/ 7 h 67"/>
                <a:gd name="T46" fmla="*/ 250 w 298"/>
                <a:gd name="T47" fmla="*/ 7 h 67"/>
                <a:gd name="T48" fmla="*/ 239 w 298"/>
                <a:gd name="T49" fmla="*/ 8 h 67"/>
                <a:gd name="T50" fmla="*/ 228 w 298"/>
                <a:gd name="T51" fmla="*/ 9 h 67"/>
                <a:gd name="T52" fmla="*/ 215 w 298"/>
                <a:gd name="T53" fmla="*/ 11 h 67"/>
                <a:gd name="T54" fmla="*/ 203 w 298"/>
                <a:gd name="T55" fmla="*/ 14 h 67"/>
                <a:gd name="T56" fmla="*/ 190 w 298"/>
                <a:gd name="T57" fmla="*/ 18 h 67"/>
                <a:gd name="T58" fmla="*/ 177 w 298"/>
                <a:gd name="T59" fmla="*/ 22 h 67"/>
                <a:gd name="T60" fmla="*/ 170 w 298"/>
                <a:gd name="T61" fmla="*/ 25 h 67"/>
                <a:gd name="T62" fmla="*/ 164 w 298"/>
                <a:gd name="T63" fmla="*/ 28 h 67"/>
                <a:gd name="T64" fmla="*/ 151 w 298"/>
                <a:gd name="T65" fmla="*/ 34 h 67"/>
                <a:gd name="T66" fmla="*/ 124 w 298"/>
                <a:gd name="T67" fmla="*/ 45 h 67"/>
                <a:gd name="T68" fmla="*/ 97 w 298"/>
                <a:gd name="T69" fmla="*/ 54 h 67"/>
                <a:gd name="T70" fmla="*/ 48 w 298"/>
                <a:gd name="T71" fmla="*/ 64 h 67"/>
                <a:gd name="T72" fmla="*/ 13 w 298"/>
                <a:gd name="T73" fmla="*/ 67 h 67"/>
                <a:gd name="T74" fmla="*/ 0 w 298"/>
                <a:gd name="T7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8" h="67">
                  <a:moveTo>
                    <a:pt x="0" y="67"/>
                  </a:moveTo>
                  <a:cubicBezTo>
                    <a:pt x="0" y="67"/>
                    <a:pt x="5" y="66"/>
                    <a:pt x="13" y="65"/>
                  </a:cubicBezTo>
                  <a:cubicBezTo>
                    <a:pt x="21" y="63"/>
                    <a:pt x="33" y="61"/>
                    <a:pt x="47" y="58"/>
                  </a:cubicBezTo>
                  <a:cubicBezTo>
                    <a:pt x="54" y="56"/>
                    <a:pt x="62" y="54"/>
                    <a:pt x="70" y="52"/>
                  </a:cubicBezTo>
                  <a:cubicBezTo>
                    <a:pt x="77" y="50"/>
                    <a:pt x="86" y="47"/>
                    <a:pt x="94" y="44"/>
                  </a:cubicBezTo>
                  <a:cubicBezTo>
                    <a:pt x="98" y="43"/>
                    <a:pt x="103" y="41"/>
                    <a:pt x="107" y="40"/>
                  </a:cubicBezTo>
                  <a:cubicBezTo>
                    <a:pt x="111" y="38"/>
                    <a:pt x="116" y="37"/>
                    <a:pt x="120" y="35"/>
                  </a:cubicBezTo>
                  <a:cubicBezTo>
                    <a:pt x="129" y="31"/>
                    <a:pt x="137" y="28"/>
                    <a:pt x="146" y="23"/>
                  </a:cubicBezTo>
                  <a:cubicBezTo>
                    <a:pt x="150" y="21"/>
                    <a:pt x="155" y="19"/>
                    <a:pt x="159" y="17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5" y="11"/>
                    <a:pt x="177" y="10"/>
                    <a:pt x="180" y="10"/>
                  </a:cubicBezTo>
                  <a:cubicBezTo>
                    <a:pt x="182" y="9"/>
                    <a:pt x="184" y="8"/>
                    <a:pt x="187" y="8"/>
                  </a:cubicBezTo>
                  <a:cubicBezTo>
                    <a:pt x="191" y="6"/>
                    <a:pt x="196" y="5"/>
                    <a:pt x="200" y="4"/>
                  </a:cubicBezTo>
                  <a:cubicBezTo>
                    <a:pt x="209" y="2"/>
                    <a:pt x="218" y="1"/>
                    <a:pt x="227" y="1"/>
                  </a:cubicBezTo>
                  <a:cubicBezTo>
                    <a:pt x="235" y="0"/>
                    <a:pt x="243" y="0"/>
                    <a:pt x="251" y="1"/>
                  </a:cubicBezTo>
                  <a:cubicBezTo>
                    <a:pt x="254" y="1"/>
                    <a:pt x="258" y="1"/>
                    <a:pt x="261" y="2"/>
                  </a:cubicBezTo>
                  <a:cubicBezTo>
                    <a:pt x="264" y="2"/>
                    <a:pt x="268" y="3"/>
                    <a:pt x="271" y="4"/>
                  </a:cubicBezTo>
                  <a:cubicBezTo>
                    <a:pt x="276" y="5"/>
                    <a:pt x="281" y="6"/>
                    <a:pt x="285" y="7"/>
                  </a:cubicBezTo>
                  <a:cubicBezTo>
                    <a:pt x="294" y="10"/>
                    <a:pt x="298" y="12"/>
                    <a:pt x="298" y="12"/>
                  </a:cubicBezTo>
                  <a:cubicBezTo>
                    <a:pt x="298" y="12"/>
                    <a:pt x="293" y="11"/>
                    <a:pt x="285" y="10"/>
                  </a:cubicBezTo>
                  <a:cubicBezTo>
                    <a:pt x="281" y="9"/>
                    <a:pt x="276" y="8"/>
                    <a:pt x="270" y="8"/>
                  </a:cubicBezTo>
                  <a:cubicBezTo>
                    <a:pt x="267" y="8"/>
                    <a:pt x="264" y="7"/>
                    <a:pt x="261" y="7"/>
                  </a:cubicBezTo>
                  <a:cubicBezTo>
                    <a:pt x="257" y="7"/>
                    <a:pt x="254" y="7"/>
                    <a:pt x="250" y="7"/>
                  </a:cubicBezTo>
                  <a:cubicBezTo>
                    <a:pt x="247" y="7"/>
                    <a:pt x="243" y="8"/>
                    <a:pt x="239" y="8"/>
                  </a:cubicBezTo>
                  <a:cubicBezTo>
                    <a:pt x="236" y="8"/>
                    <a:pt x="232" y="9"/>
                    <a:pt x="228" y="9"/>
                  </a:cubicBezTo>
                  <a:cubicBezTo>
                    <a:pt x="224" y="10"/>
                    <a:pt x="220" y="11"/>
                    <a:pt x="215" y="11"/>
                  </a:cubicBezTo>
                  <a:cubicBezTo>
                    <a:pt x="211" y="12"/>
                    <a:pt x="207" y="13"/>
                    <a:pt x="203" y="14"/>
                  </a:cubicBezTo>
                  <a:cubicBezTo>
                    <a:pt x="198" y="15"/>
                    <a:pt x="194" y="16"/>
                    <a:pt x="190" y="18"/>
                  </a:cubicBezTo>
                  <a:cubicBezTo>
                    <a:pt x="185" y="19"/>
                    <a:pt x="181" y="21"/>
                    <a:pt x="177" y="22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4" y="28"/>
                    <a:pt x="164" y="28"/>
                    <a:pt x="164" y="28"/>
                  </a:cubicBezTo>
                  <a:cubicBezTo>
                    <a:pt x="160" y="30"/>
                    <a:pt x="155" y="32"/>
                    <a:pt x="151" y="34"/>
                  </a:cubicBezTo>
                  <a:cubicBezTo>
                    <a:pt x="142" y="38"/>
                    <a:pt x="133" y="42"/>
                    <a:pt x="124" y="45"/>
                  </a:cubicBezTo>
                  <a:cubicBezTo>
                    <a:pt x="115" y="49"/>
                    <a:pt x="106" y="51"/>
                    <a:pt x="97" y="54"/>
                  </a:cubicBezTo>
                  <a:cubicBezTo>
                    <a:pt x="80" y="59"/>
                    <a:pt x="63" y="62"/>
                    <a:pt x="48" y="64"/>
                  </a:cubicBezTo>
                  <a:cubicBezTo>
                    <a:pt x="34" y="66"/>
                    <a:pt x="22" y="67"/>
                    <a:pt x="13" y="67"/>
                  </a:cubicBezTo>
                  <a:cubicBezTo>
                    <a:pt x="5" y="67"/>
                    <a:pt x="0" y="67"/>
                    <a:pt x="0" y="67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AFD2BE2E-2825-4B57-B94D-F7141A89A7D3}"/>
                </a:ext>
              </a:extLst>
            </p:cNvPr>
            <p:cNvSpPr/>
            <p:nvPr/>
          </p:nvSpPr>
          <p:spPr bwMode="auto">
            <a:xfrm>
              <a:off x="3714803" y="4820154"/>
              <a:ext cx="1650761" cy="326429"/>
            </a:xfrm>
            <a:custGeom>
              <a:avLst/>
              <a:gdLst>
                <a:gd name="T0" fmla="*/ 380 w 380"/>
                <a:gd name="T1" fmla="*/ 74 h 75"/>
                <a:gd name="T2" fmla="*/ 363 w 380"/>
                <a:gd name="T3" fmla="*/ 75 h 75"/>
                <a:gd name="T4" fmla="*/ 318 w 380"/>
                <a:gd name="T5" fmla="*/ 73 h 75"/>
                <a:gd name="T6" fmla="*/ 288 w 380"/>
                <a:gd name="T7" fmla="*/ 70 h 75"/>
                <a:gd name="T8" fmla="*/ 272 w 380"/>
                <a:gd name="T9" fmla="*/ 67 h 75"/>
                <a:gd name="T10" fmla="*/ 255 w 380"/>
                <a:gd name="T11" fmla="*/ 64 h 75"/>
                <a:gd name="T12" fmla="*/ 237 w 380"/>
                <a:gd name="T13" fmla="*/ 59 h 75"/>
                <a:gd name="T14" fmla="*/ 229 w 380"/>
                <a:gd name="T15" fmla="*/ 57 h 75"/>
                <a:gd name="T16" fmla="*/ 220 w 380"/>
                <a:gd name="T17" fmla="*/ 54 h 75"/>
                <a:gd name="T18" fmla="*/ 202 w 380"/>
                <a:gd name="T19" fmla="*/ 47 h 75"/>
                <a:gd name="T20" fmla="*/ 185 w 380"/>
                <a:gd name="T21" fmla="*/ 40 h 75"/>
                <a:gd name="T22" fmla="*/ 168 w 380"/>
                <a:gd name="T23" fmla="*/ 32 h 75"/>
                <a:gd name="T24" fmla="*/ 151 w 380"/>
                <a:gd name="T25" fmla="*/ 25 h 75"/>
                <a:gd name="T26" fmla="*/ 118 w 380"/>
                <a:gd name="T27" fmla="*/ 14 h 75"/>
                <a:gd name="T28" fmla="*/ 110 w 380"/>
                <a:gd name="T29" fmla="*/ 13 h 75"/>
                <a:gd name="T30" fmla="*/ 102 w 380"/>
                <a:gd name="T31" fmla="*/ 11 h 75"/>
                <a:gd name="T32" fmla="*/ 94 w 380"/>
                <a:gd name="T33" fmla="*/ 10 h 75"/>
                <a:gd name="T34" fmla="*/ 86 w 380"/>
                <a:gd name="T35" fmla="*/ 9 h 75"/>
                <a:gd name="T36" fmla="*/ 56 w 380"/>
                <a:gd name="T37" fmla="*/ 9 h 75"/>
                <a:gd name="T38" fmla="*/ 32 w 380"/>
                <a:gd name="T39" fmla="*/ 14 h 75"/>
                <a:gd name="T40" fmla="*/ 27 w 380"/>
                <a:gd name="T41" fmla="*/ 15 h 75"/>
                <a:gd name="T42" fmla="*/ 22 w 380"/>
                <a:gd name="T43" fmla="*/ 17 h 75"/>
                <a:gd name="T44" fmla="*/ 14 w 380"/>
                <a:gd name="T45" fmla="*/ 20 h 75"/>
                <a:gd name="T46" fmla="*/ 8 w 380"/>
                <a:gd name="T47" fmla="*/ 24 h 75"/>
                <a:gd name="T48" fmla="*/ 3 w 380"/>
                <a:gd name="T49" fmla="*/ 27 h 75"/>
                <a:gd name="T50" fmla="*/ 0 w 380"/>
                <a:gd name="T51" fmla="*/ 30 h 75"/>
                <a:gd name="T52" fmla="*/ 3 w 380"/>
                <a:gd name="T53" fmla="*/ 26 h 75"/>
                <a:gd name="T54" fmla="*/ 13 w 380"/>
                <a:gd name="T55" fmla="*/ 18 h 75"/>
                <a:gd name="T56" fmla="*/ 21 w 380"/>
                <a:gd name="T57" fmla="*/ 14 h 75"/>
                <a:gd name="T58" fmla="*/ 25 w 380"/>
                <a:gd name="T59" fmla="*/ 12 h 75"/>
                <a:gd name="T60" fmla="*/ 31 w 380"/>
                <a:gd name="T61" fmla="*/ 10 h 75"/>
                <a:gd name="T62" fmla="*/ 56 w 380"/>
                <a:gd name="T63" fmla="*/ 3 h 75"/>
                <a:gd name="T64" fmla="*/ 86 w 380"/>
                <a:gd name="T65" fmla="*/ 1 h 75"/>
                <a:gd name="T66" fmla="*/ 94 w 380"/>
                <a:gd name="T67" fmla="*/ 1 h 75"/>
                <a:gd name="T68" fmla="*/ 103 w 380"/>
                <a:gd name="T69" fmla="*/ 2 h 75"/>
                <a:gd name="T70" fmla="*/ 120 w 380"/>
                <a:gd name="T71" fmla="*/ 5 h 75"/>
                <a:gd name="T72" fmla="*/ 138 w 380"/>
                <a:gd name="T73" fmla="*/ 9 h 75"/>
                <a:gd name="T74" fmla="*/ 156 w 380"/>
                <a:gd name="T75" fmla="*/ 15 h 75"/>
                <a:gd name="T76" fmla="*/ 173 w 380"/>
                <a:gd name="T77" fmla="*/ 22 h 75"/>
                <a:gd name="T78" fmla="*/ 190 w 380"/>
                <a:gd name="T79" fmla="*/ 30 h 75"/>
                <a:gd name="T80" fmla="*/ 206 w 380"/>
                <a:gd name="T81" fmla="*/ 37 h 75"/>
                <a:gd name="T82" fmla="*/ 223 w 380"/>
                <a:gd name="T83" fmla="*/ 43 h 75"/>
                <a:gd name="T84" fmla="*/ 240 w 380"/>
                <a:gd name="T85" fmla="*/ 49 h 75"/>
                <a:gd name="T86" fmla="*/ 257 w 380"/>
                <a:gd name="T87" fmla="*/ 54 h 75"/>
                <a:gd name="T88" fmla="*/ 274 w 380"/>
                <a:gd name="T89" fmla="*/ 58 h 75"/>
                <a:gd name="T90" fmla="*/ 290 w 380"/>
                <a:gd name="T91" fmla="*/ 62 h 75"/>
                <a:gd name="T92" fmla="*/ 319 w 380"/>
                <a:gd name="T93" fmla="*/ 67 h 75"/>
                <a:gd name="T94" fmla="*/ 363 w 380"/>
                <a:gd name="T95" fmla="*/ 72 h 75"/>
                <a:gd name="T96" fmla="*/ 376 w 380"/>
                <a:gd name="T97" fmla="*/ 73 h 75"/>
                <a:gd name="T98" fmla="*/ 380 w 380"/>
                <a:gd name="T99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0" h="75">
                  <a:moveTo>
                    <a:pt x="380" y="74"/>
                  </a:moveTo>
                  <a:cubicBezTo>
                    <a:pt x="380" y="74"/>
                    <a:pt x="374" y="74"/>
                    <a:pt x="363" y="75"/>
                  </a:cubicBezTo>
                  <a:cubicBezTo>
                    <a:pt x="352" y="75"/>
                    <a:pt x="337" y="75"/>
                    <a:pt x="318" y="73"/>
                  </a:cubicBezTo>
                  <a:cubicBezTo>
                    <a:pt x="309" y="73"/>
                    <a:pt x="299" y="72"/>
                    <a:pt x="288" y="70"/>
                  </a:cubicBezTo>
                  <a:cubicBezTo>
                    <a:pt x="283" y="69"/>
                    <a:pt x="277" y="68"/>
                    <a:pt x="272" y="67"/>
                  </a:cubicBezTo>
                  <a:cubicBezTo>
                    <a:pt x="266" y="66"/>
                    <a:pt x="261" y="65"/>
                    <a:pt x="255" y="64"/>
                  </a:cubicBezTo>
                  <a:cubicBezTo>
                    <a:pt x="249" y="62"/>
                    <a:pt x="243" y="61"/>
                    <a:pt x="237" y="59"/>
                  </a:cubicBezTo>
                  <a:cubicBezTo>
                    <a:pt x="234" y="58"/>
                    <a:pt x="232" y="58"/>
                    <a:pt x="229" y="57"/>
                  </a:cubicBezTo>
                  <a:cubicBezTo>
                    <a:pt x="226" y="56"/>
                    <a:pt x="223" y="55"/>
                    <a:pt x="220" y="54"/>
                  </a:cubicBezTo>
                  <a:cubicBezTo>
                    <a:pt x="214" y="52"/>
                    <a:pt x="208" y="50"/>
                    <a:pt x="202" y="47"/>
                  </a:cubicBezTo>
                  <a:cubicBezTo>
                    <a:pt x="196" y="45"/>
                    <a:pt x="191" y="43"/>
                    <a:pt x="185" y="40"/>
                  </a:cubicBezTo>
                  <a:cubicBezTo>
                    <a:pt x="179" y="38"/>
                    <a:pt x="174" y="35"/>
                    <a:pt x="168" y="32"/>
                  </a:cubicBezTo>
                  <a:cubicBezTo>
                    <a:pt x="162" y="30"/>
                    <a:pt x="157" y="27"/>
                    <a:pt x="151" y="25"/>
                  </a:cubicBezTo>
                  <a:cubicBezTo>
                    <a:pt x="140" y="21"/>
                    <a:pt x="129" y="17"/>
                    <a:pt x="118" y="14"/>
                  </a:cubicBezTo>
                  <a:cubicBezTo>
                    <a:pt x="115" y="14"/>
                    <a:pt x="113" y="13"/>
                    <a:pt x="110" y="13"/>
                  </a:cubicBezTo>
                  <a:cubicBezTo>
                    <a:pt x="107" y="12"/>
                    <a:pt x="104" y="12"/>
                    <a:pt x="102" y="11"/>
                  </a:cubicBezTo>
                  <a:cubicBezTo>
                    <a:pt x="99" y="11"/>
                    <a:pt x="96" y="10"/>
                    <a:pt x="94" y="10"/>
                  </a:cubicBezTo>
                  <a:cubicBezTo>
                    <a:pt x="91" y="10"/>
                    <a:pt x="88" y="9"/>
                    <a:pt x="86" y="9"/>
                  </a:cubicBezTo>
                  <a:cubicBezTo>
                    <a:pt x="75" y="8"/>
                    <a:pt x="66" y="9"/>
                    <a:pt x="56" y="9"/>
                  </a:cubicBezTo>
                  <a:cubicBezTo>
                    <a:pt x="47" y="10"/>
                    <a:pt x="39" y="12"/>
                    <a:pt x="32" y="14"/>
                  </a:cubicBezTo>
                  <a:cubicBezTo>
                    <a:pt x="30" y="14"/>
                    <a:pt x="28" y="15"/>
                    <a:pt x="27" y="15"/>
                  </a:cubicBezTo>
                  <a:cubicBezTo>
                    <a:pt x="25" y="16"/>
                    <a:pt x="24" y="16"/>
                    <a:pt x="22" y="17"/>
                  </a:cubicBezTo>
                  <a:cubicBezTo>
                    <a:pt x="19" y="18"/>
                    <a:pt x="16" y="19"/>
                    <a:pt x="14" y="20"/>
                  </a:cubicBezTo>
                  <a:cubicBezTo>
                    <a:pt x="11" y="21"/>
                    <a:pt x="9" y="23"/>
                    <a:pt x="8" y="24"/>
                  </a:cubicBezTo>
                  <a:cubicBezTo>
                    <a:pt x="6" y="25"/>
                    <a:pt x="4" y="26"/>
                    <a:pt x="3" y="27"/>
                  </a:cubicBezTo>
                  <a:cubicBezTo>
                    <a:pt x="1" y="29"/>
                    <a:pt x="0" y="30"/>
                    <a:pt x="0" y="30"/>
                  </a:cubicBezTo>
                  <a:cubicBezTo>
                    <a:pt x="0" y="30"/>
                    <a:pt x="1" y="28"/>
                    <a:pt x="3" y="26"/>
                  </a:cubicBezTo>
                  <a:cubicBezTo>
                    <a:pt x="5" y="24"/>
                    <a:pt x="8" y="21"/>
                    <a:pt x="13" y="18"/>
                  </a:cubicBezTo>
                  <a:cubicBezTo>
                    <a:pt x="15" y="17"/>
                    <a:pt x="18" y="15"/>
                    <a:pt x="21" y="14"/>
                  </a:cubicBezTo>
                  <a:cubicBezTo>
                    <a:pt x="22" y="13"/>
                    <a:pt x="24" y="12"/>
                    <a:pt x="25" y="12"/>
                  </a:cubicBezTo>
                  <a:cubicBezTo>
                    <a:pt x="27" y="11"/>
                    <a:pt x="29" y="10"/>
                    <a:pt x="31" y="10"/>
                  </a:cubicBezTo>
                  <a:cubicBezTo>
                    <a:pt x="38" y="7"/>
                    <a:pt x="46" y="4"/>
                    <a:pt x="56" y="3"/>
                  </a:cubicBezTo>
                  <a:cubicBezTo>
                    <a:pt x="65" y="1"/>
                    <a:pt x="75" y="0"/>
                    <a:pt x="86" y="1"/>
                  </a:cubicBezTo>
                  <a:cubicBezTo>
                    <a:pt x="89" y="1"/>
                    <a:pt x="92" y="1"/>
                    <a:pt x="94" y="1"/>
                  </a:cubicBezTo>
                  <a:cubicBezTo>
                    <a:pt x="97" y="1"/>
                    <a:pt x="100" y="2"/>
                    <a:pt x="103" y="2"/>
                  </a:cubicBezTo>
                  <a:cubicBezTo>
                    <a:pt x="109" y="2"/>
                    <a:pt x="114" y="3"/>
                    <a:pt x="120" y="5"/>
                  </a:cubicBezTo>
                  <a:cubicBezTo>
                    <a:pt x="126" y="5"/>
                    <a:pt x="132" y="7"/>
                    <a:pt x="138" y="9"/>
                  </a:cubicBezTo>
                  <a:cubicBezTo>
                    <a:pt x="144" y="10"/>
                    <a:pt x="150" y="13"/>
                    <a:pt x="156" y="15"/>
                  </a:cubicBezTo>
                  <a:cubicBezTo>
                    <a:pt x="162" y="17"/>
                    <a:pt x="167" y="20"/>
                    <a:pt x="173" y="22"/>
                  </a:cubicBezTo>
                  <a:cubicBezTo>
                    <a:pt x="178" y="25"/>
                    <a:pt x="184" y="27"/>
                    <a:pt x="190" y="30"/>
                  </a:cubicBezTo>
                  <a:cubicBezTo>
                    <a:pt x="195" y="32"/>
                    <a:pt x="201" y="35"/>
                    <a:pt x="206" y="37"/>
                  </a:cubicBezTo>
                  <a:cubicBezTo>
                    <a:pt x="212" y="39"/>
                    <a:pt x="218" y="41"/>
                    <a:pt x="223" y="43"/>
                  </a:cubicBezTo>
                  <a:cubicBezTo>
                    <a:pt x="229" y="45"/>
                    <a:pt x="235" y="47"/>
                    <a:pt x="240" y="49"/>
                  </a:cubicBezTo>
                  <a:cubicBezTo>
                    <a:pt x="246" y="51"/>
                    <a:pt x="252" y="52"/>
                    <a:pt x="257" y="54"/>
                  </a:cubicBezTo>
                  <a:cubicBezTo>
                    <a:pt x="263" y="55"/>
                    <a:pt x="268" y="57"/>
                    <a:pt x="274" y="58"/>
                  </a:cubicBezTo>
                  <a:cubicBezTo>
                    <a:pt x="279" y="59"/>
                    <a:pt x="284" y="61"/>
                    <a:pt x="290" y="62"/>
                  </a:cubicBezTo>
                  <a:cubicBezTo>
                    <a:pt x="300" y="64"/>
                    <a:pt x="310" y="65"/>
                    <a:pt x="319" y="67"/>
                  </a:cubicBezTo>
                  <a:cubicBezTo>
                    <a:pt x="337" y="70"/>
                    <a:pt x="353" y="72"/>
                    <a:pt x="363" y="72"/>
                  </a:cubicBezTo>
                  <a:cubicBezTo>
                    <a:pt x="369" y="73"/>
                    <a:pt x="373" y="73"/>
                    <a:pt x="376" y="73"/>
                  </a:cubicBezTo>
                  <a:cubicBezTo>
                    <a:pt x="379" y="74"/>
                    <a:pt x="380" y="74"/>
                    <a:pt x="380" y="74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E32FCAC4-BAE0-4890-BAD6-B90B9C5C1CF4}"/>
                </a:ext>
              </a:extLst>
            </p:cNvPr>
            <p:cNvSpPr/>
            <p:nvPr/>
          </p:nvSpPr>
          <p:spPr bwMode="auto">
            <a:xfrm>
              <a:off x="3832714" y="5024947"/>
              <a:ext cx="1293303" cy="290435"/>
            </a:xfrm>
            <a:custGeom>
              <a:avLst/>
              <a:gdLst>
                <a:gd name="T0" fmla="*/ 298 w 298"/>
                <a:gd name="T1" fmla="*/ 67 h 67"/>
                <a:gd name="T2" fmla="*/ 285 w 298"/>
                <a:gd name="T3" fmla="*/ 67 h 67"/>
                <a:gd name="T4" fmla="*/ 249 w 298"/>
                <a:gd name="T5" fmla="*/ 65 h 67"/>
                <a:gd name="T6" fmla="*/ 201 w 298"/>
                <a:gd name="T7" fmla="*/ 54 h 67"/>
                <a:gd name="T8" fmla="*/ 174 w 298"/>
                <a:gd name="T9" fmla="*/ 45 h 67"/>
                <a:gd name="T10" fmla="*/ 147 w 298"/>
                <a:gd name="T11" fmla="*/ 34 h 67"/>
                <a:gd name="T12" fmla="*/ 134 w 298"/>
                <a:gd name="T13" fmla="*/ 28 h 67"/>
                <a:gd name="T14" fmla="*/ 127 w 298"/>
                <a:gd name="T15" fmla="*/ 25 h 67"/>
                <a:gd name="T16" fmla="*/ 121 w 298"/>
                <a:gd name="T17" fmla="*/ 23 h 67"/>
                <a:gd name="T18" fmla="*/ 108 w 298"/>
                <a:gd name="T19" fmla="*/ 18 h 67"/>
                <a:gd name="T20" fmla="*/ 95 w 298"/>
                <a:gd name="T21" fmla="*/ 14 h 67"/>
                <a:gd name="T22" fmla="*/ 82 w 298"/>
                <a:gd name="T23" fmla="*/ 12 h 67"/>
                <a:gd name="T24" fmla="*/ 70 w 298"/>
                <a:gd name="T25" fmla="*/ 9 h 67"/>
                <a:gd name="T26" fmla="*/ 58 w 298"/>
                <a:gd name="T27" fmla="*/ 8 h 67"/>
                <a:gd name="T28" fmla="*/ 47 w 298"/>
                <a:gd name="T29" fmla="*/ 8 h 67"/>
                <a:gd name="T30" fmla="*/ 37 w 298"/>
                <a:gd name="T31" fmla="*/ 8 h 67"/>
                <a:gd name="T32" fmla="*/ 28 w 298"/>
                <a:gd name="T33" fmla="*/ 8 h 67"/>
                <a:gd name="T34" fmla="*/ 13 w 298"/>
                <a:gd name="T35" fmla="*/ 10 h 67"/>
                <a:gd name="T36" fmla="*/ 0 w 298"/>
                <a:gd name="T37" fmla="*/ 12 h 67"/>
                <a:gd name="T38" fmla="*/ 12 w 298"/>
                <a:gd name="T39" fmla="*/ 8 h 67"/>
                <a:gd name="T40" fmla="*/ 27 w 298"/>
                <a:gd name="T41" fmla="*/ 4 h 67"/>
                <a:gd name="T42" fmla="*/ 37 w 298"/>
                <a:gd name="T43" fmla="*/ 2 h 67"/>
                <a:gd name="T44" fmla="*/ 47 w 298"/>
                <a:gd name="T45" fmla="*/ 1 h 67"/>
                <a:gd name="T46" fmla="*/ 71 w 298"/>
                <a:gd name="T47" fmla="*/ 1 h 67"/>
                <a:gd name="T48" fmla="*/ 97 w 298"/>
                <a:gd name="T49" fmla="*/ 4 h 67"/>
                <a:gd name="T50" fmla="*/ 111 w 298"/>
                <a:gd name="T51" fmla="*/ 8 h 67"/>
                <a:gd name="T52" fmla="*/ 118 w 298"/>
                <a:gd name="T53" fmla="*/ 10 h 67"/>
                <a:gd name="T54" fmla="*/ 125 w 298"/>
                <a:gd name="T55" fmla="*/ 12 h 67"/>
                <a:gd name="T56" fmla="*/ 132 w 298"/>
                <a:gd name="T57" fmla="*/ 15 h 67"/>
                <a:gd name="T58" fmla="*/ 139 w 298"/>
                <a:gd name="T59" fmla="*/ 18 h 67"/>
                <a:gd name="T60" fmla="*/ 152 w 298"/>
                <a:gd name="T61" fmla="*/ 24 h 67"/>
                <a:gd name="T62" fmla="*/ 178 w 298"/>
                <a:gd name="T63" fmla="*/ 35 h 67"/>
                <a:gd name="T64" fmla="*/ 191 w 298"/>
                <a:gd name="T65" fmla="*/ 40 h 67"/>
                <a:gd name="T66" fmla="*/ 204 w 298"/>
                <a:gd name="T67" fmla="*/ 45 h 67"/>
                <a:gd name="T68" fmla="*/ 228 w 298"/>
                <a:gd name="T69" fmla="*/ 52 h 67"/>
                <a:gd name="T70" fmla="*/ 251 w 298"/>
                <a:gd name="T71" fmla="*/ 58 h 67"/>
                <a:gd name="T72" fmla="*/ 285 w 298"/>
                <a:gd name="T73" fmla="*/ 65 h 67"/>
                <a:gd name="T74" fmla="*/ 298 w 298"/>
                <a:gd name="T7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8" h="67">
                  <a:moveTo>
                    <a:pt x="298" y="67"/>
                  </a:moveTo>
                  <a:cubicBezTo>
                    <a:pt x="298" y="67"/>
                    <a:pt x="293" y="67"/>
                    <a:pt x="285" y="67"/>
                  </a:cubicBezTo>
                  <a:cubicBezTo>
                    <a:pt x="276" y="67"/>
                    <a:pt x="264" y="67"/>
                    <a:pt x="249" y="65"/>
                  </a:cubicBezTo>
                  <a:cubicBezTo>
                    <a:pt x="235" y="63"/>
                    <a:pt x="218" y="59"/>
                    <a:pt x="201" y="54"/>
                  </a:cubicBezTo>
                  <a:cubicBezTo>
                    <a:pt x="192" y="52"/>
                    <a:pt x="183" y="49"/>
                    <a:pt x="174" y="45"/>
                  </a:cubicBezTo>
                  <a:cubicBezTo>
                    <a:pt x="165" y="42"/>
                    <a:pt x="156" y="38"/>
                    <a:pt x="147" y="34"/>
                  </a:cubicBezTo>
                  <a:cubicBezTo>
                    <a:pt x="143" y="32"/>
                    <a:pt x="138" y="30"/>
                    <a:pt x="134" y="28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17" y="21"/>
                    <a:pt x="112" y="19"/>
                    <a:pt x="108" y="18"/>
                  </a:cubicBezTo>
                  <a:cubicBezTo>
                    <a:pt x="104" y="17"/>
                    <a:pt x="99" y="15"/>
                    <a:pt x="95" y="14"/>
                  </a:cubicBezTo>
                  <a:cubicBezTo>
                    <a:pt x="91" y="13"/>
                    <a:pt x="87" y="12"/>
                    <a:pt x="82" y="12"/>
                  </a:cubicBezTo>
                  <a:cubicBezTo>
                    <a:pt x="78" y="11"/>
                    <a:pt x="74" y="10"/>
                    <a:pt x="70" y="9"/>
                  </a:cubicBezTo>
                  <a:cubicBezTo>
                    <a:pt x="66" y="9"/>
                    <a:pt x="62" y="8"/>
                    <a:pt x="58" y="8"/>
                  </a:cubicBezTo>
                  <a:cubicBezTo>
                    <a:pt x="55" y="8"/>
                    <a:pt x="51" y="8"/>
                    <a:pt x="47" y="8"/>
                  </a:cubicBezTo>
                  <a:cubicBezTo>
                    <a:pt x="44" y="8"/>
                    <a:pt x="40" y="8"/>
                    <a:pt x="37" y="8"/>
                  </a:cubicBezTo>
                  <a:cubicBezTo>
                    <a:pt x="34" y="8"/>
                    <a:pt x="31" y="8"/>
                    <a:pt x="28" y="8"/>
                  </a:cubicBezTo>
                  <a:cubicBezTo>
                    <a:pt x="22" y="9"/>
                    <a:pt x="17" y="9"/>
                    <a:pt x="13" y="10"/>
                  </a:cubicBezTo>
                  <a:cubicBezTo>
                    <a:pt x="5" y="11"/>
                    <a:pt x="0" y="12"/>
                    <a:pt x="0" y="12"/>
                  </a:cubicBezTo>
                  <a:cubicBezTo>
                    <a:pt x="0" y="12"/>
                    <a:pt x="4" y="10"/>
                    <a:pt x="12" y="8"/>
                  </a:cubicBezTo>
                  <a:cubicBezTo>
                    <a:pt x="16" y="6"/>
                    <a:pt x="21" y="5"/>
                    <a:pt x="27" y="4"/>
                  </a:cubicBezTo>
                  <a:cubicBezTo>
                    <a:pt x="30" y="3"/>
                    <a:pt x="33" y="3"/>
                    <a:pt x="37" y="2"/>
                  </a:cubicBezTo>
                  <a:cubicBezTo>
                    <a:pt x="40" y="2"/>
                    <a:pt x="43" y="1"/>
                    <a:pt x="47" y="1"/>
                  </a:cubicBezTo>
                  <a:cubicBezTo>
                    <a:pt x="54" y="0"/>
                    <a:pt x="62" y="0"/>
                    <a:pt x="71" y="1"/>
                  </a:cubicBezTo>
                  <a:cubicBezTo>
                    <a:pt x="79" y="1"/>
                    <a:pt x="88" y="3"/>
                    <a:pt x="97" y="4"/>
                  </a:cubicBezTo>
                  <a:cubicBezTo>
                    <a:pt x="102" y="5"/>
                    <a:pt x="106" y="7"/>
                    <a:pt x="111" y="8"/>
                  </a:cubicBezTo>
                  <a:cubicBezTo>
                    <a:pt x="113" y="8"/>
                    <a:pt x="116" y="9"/>
                    <a:pt x="118" y="10"/>
                  </a:cubicBezTo>
                  <a:cubicBezTo>
                    <a:pt x="120" y="11"/>
                    <a:pt x="123" y="11"/>
                    <a:pt x="125" y="12"/>
                  </a:cubicBezTo>
                  <a:cubicBezTo>
                    <a:pt x="132" y="15"/>
                    <a:pt x="132" y="15"/>
                    <a:pt x="132" y="15"/>
                  </a:cubicBezTo>
                  <a:cubicBezTo>
                    <a:pt x="139" y="18"/>
                    <a:pt x="139" y="18"/>
                    <a:pt x="139" y="18"/>
                  </a:cubicBezTo>
                  <a:cubicBezTo>
                    <a:pt x="143" y="20"/>
                    <a:pt x="147" y="22"/>
                    <a:pt x="152" y="24"/>
                  </a:cubicBezTo>
                  <a:cubicBezTo>
                    <a:pt x="160" y="28"/>
                    <a:pt x="169" y="31"/>
                    <a:pt x="178" y="35"/>
                  </a:cubicBezTo>
                  <a:cubicBezTo>
                    <a:pt x="182" y="37"/>
                    <a:pt x="187" y="38"/>
                    <a:pt x="191" y="40"/>
                  </a:cubicBezTo>
                  <a:cubicBezTo>
                    <a:pt x="195" y="42"/>
                    <a:pt x="199" y="43"/>
                    <a:pt x="204" y="45"/>
                  </a:cubicBezTo>
                  <a:cubicBezTo>
                    <a:pt x="212" y="47"/>
                    <a:pt x="220" y="50"/>
                    <a:pt x="228" y="52"/>
                  </a:cubicBezTo>
                  <a:cubicBezTo>
                    <a:pt x="236" y="55"/>
                    <a:pt x="244" y="57"/>
                    <a:pt x="251" y="58"/>
                  </a:cubicBezTo>
                  <a:cubicBezTo>
                    <a:pt x="265" y="61"/>
                    <a:pt x="276" y="64"/>
                    <a:pt x="285" y="65"/>
                  </a:cubicBezTo>
                  <a:cubicBezTo>
                    <a:pt x="293" y="66"/>
                    <a:pt x="298" y="67"/>
                    <a:pt x="298" y="67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2376FE4E-ED0E-420D-A89D-DF893EA5BC0F}"/>
                </a:ext>
              </a:extLst>
            </p:cNvPr>
            <p:cNvSpPr/>
            <p:nvPr/>
          </p:nvSpPr>
          <p:spPr bwMode="auto">
            <a:xfrm>
              <a:off x="1561367" y="4081655"/>
              <a:ext cx="1897754" cy="865098"/>
            </a:xfrm>
            <a:custGeom>
              <a:avLst/>
              <a:gdLst>
                <a:gd name="T0" fmla="*/ 437 w 437"/>
                <a:gd name="T1" fmla="*/ 199 h 199"/>
                <a:gd name="T2" fmla="*/ 303 w 437"/>
                <a:gd name="T3" fmla="*/ 125 h 199"/>
                <a:gd name="T4" fmla="*/ 0 w 437"/>
                <a:gd name="T5" fmla="*/ 141 h 199"/>
                <a:gd name="T6" fmla="*/ 85 w 437"/>
                <a:gd name="T7" fmla="*/ 52 h 199"/>
                <a:gd name="T8" fmla="*/ 212 w 437"/>
                <a:gd name="T9" fmla="*/ 45 h 199"/>
                <a:gd name="T10" fmla="*/ 437 w 437"/>
                <a:gd name="T11" fmla="*/ 91 h 199"/>
                <a:gd name="T12" fmla="*/ 437 w 437"/>
                <a:gd name="T13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199">
                  <a:moveTo>
                    <a:pt x="437" y="199"/>
                  </a:moveTo>
                  <a:cubicBezTo>
                    <a:pt x="437" y="199"/>
                    <a:pt x="403" y="129"/>
                    <a:pt x="303" y="125"/>
                  </a:cubicBezTo>
                  <a:cubicBezTo>
                    <a:pt x="202" y="121"/>
                    <a:pt x="71" y="198"/>
                    <a:pt x="0" y="141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5" y="52"/>
                    <a:pt x="120" y="89"/>
                    <a:pt x="212" y="45"/>
                  </a:cubicBezTo>
                  <a:cubicBezTo>
                    <a:pt x="304" y="0"/>
                    <a:pt x="427" y="66"/>
                    <a:pt x="437" y="91"/>
                  </a:cubicBezTo>
                  <a:lnTo>
                    <a:pt x="437" y="199"/>
                  </a:ln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56AFD632-AD72-40D1-BC2D-F9F7ED54AE44}"/>
                </a:ext>
              </a:extLst>
            </p:cNvPr>
            <p:cNvSpPr/>
            <p:nvPr/>
          </p:nvSpPr>
          <p:spPr bwMode="auto">
            <a:xfrm>
              <a:off x="1731407" y="4020838"/>
              <a:ext cx="1727714" cy="925916"/>
            </a:xfrm>
            <a:custGeom>
              <a:avLst/>
              <a:gdLst>
                <a:gd name="T0" fmla="*/ 398 w 398"/>
                <a:gd name="T1" fmla="*/ 213 h 213"/>
                <a:gd name="T2" fmla="*/ 255 w 398"/>
                <a:gd name="T3" fmla="*/ 110 h 213"/>
                <a:gd name="T4" fmla="*/ 0 w 398"/>
                <a:gd name="T5" fmla="*/ 82 h 213"/>
                <a:gd name="T6" fmla="*/ 70 w 398"/>
                <a:gd name="T7" fmla="*/ 0 h 213"/>
                <a:gd name="T8" fmla="*/ 259 w 398"/>
                <a:gd name="T9" fmla="*/ 29 h 213"/>
                <a:gd name="T10" fmla="*/ 398 w 398"/>
                <a:gd name="T11" fmla="*/ 105 h 213"/>
                <a:gd name="T12" fmla="*/ 398 w 398"/>
                <a:gd name="T13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8" h="213">
                  <a:moveTo>
                    <a:pt x="398" y="213"/>
                  </a:moveTo>
                  <a:cubicBezTo>
                    <a:pt x="398" y="213"/>
                    <a:pt x="368" y="117"/>
                    <a:pt x="255" y="110"/>
                  </a:cubicBezTo>
                  <a:cubicBezTo>
                    <a:pt x="142" y="103"/>
                    <a:pt x="69" y="139"/>
                    <a:pt x="0" y="8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153" y="49"/>
                    <a:pt x="259" y="29"/>
                  </a:cubicBezTo>
                  <a:cubicBezTo>
                    <a:pt x="365" y="9"/>
                    <a:pt x="398" y="105"/>
                    <a:pt x="398" y="105"/>
                  </a:cubicBezTo>
                  <a:lnTo>
                    <a:pt x="398" y="213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B703F3FA-4D2F-4377-8A0E-02B2EE06E6E9}"/>
                </a:ext>
              </a:extLst>
            </p:cNvPr>
            <p:cNvSpPr/>
            <p:nvPr/>
          </p:nvSpPr>
          <p:spPr bwMode="auto">
            <a:xfrm>
              <a:off x="3459121" y="4034491"/>
              <a:ext cx="1849349" cy="920951"/>
            </a:xfrm>
            <a:custGeom>
              <a:avLst/>
              <a:gdLst>
                <a:gd name="T0" fmla="*/ 0 w 426"/>
                <a:gd name="T1" fmla="*/ 210 h 212"/>
                <a:gd name="T2" fmla="*/ 159 w 426"/>
                <a:gd name="T3" fmla="*/ 132 h 212"/>
                <a:gd name="T4" fmla="*/ 426 w 426"/>
                <a:gd name="T5" fmla="*/ 171 h 212"/>
                <a:gd name="T6" fmla="*/ 347 w 426"/>
                <a:gd name="T7" fmla="*/ 79 h 212"/>
                <a:gd name="T8" fmla="*/ 186 w 426"/>
                <a:gd name="T9" fmla="*/ 51 h 212"/>
                <a:gd name="T10" fmla="*/ 0 w 426"/>
                <a:gd name="T11" fmla="*/ 102 h 212"/>
                <a:gd name="T12" fmla="*/ 0 w 426"/>
                <a:gd name="T13" fmla="*/ 21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6" h="212">
                  <a:moveTo>
                    <a:pt x="0" y="210"/>
                  </a:moveTo>
                  <a:cubicBezTo>
                    <a:pt x="0" y="210"/>
                    <a:pt x="45" y="133"/>
                    <a:pt x="159" y="132"/>
                  </a:cubicBezTo>
                  <a:cubicBezTo>
                    <a:pt x="274" y="130"/>
                    <a:pt x="312" y="212"/>
                    <a:pt x="426" y="171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47" y="79"/>
                    <a:pt x="278" y="112"/>
                    <a:pt x="186" y="51"/>
                  </a:cubicBezTo>
                  <a:cubicBezTo>
                    <a:pt x="108" y="0"/>
                    <a:pt x="0" y="102"/>
                    <a:pt x="0" y="102"/>
                  </a:cubicBezTo>
                  <a:lnTo>
                    <a:pt x="0" y="210"/>
                  </a:ln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30D83209-14A7-4FC4-9D9C-ADC3D3D0B22D}"/>
                </a:ext>
              </a:extLst>
            </p:cNvPr>
            <p:cNvSpPr/>
            <p:nvPr/>
          </p:nvSpPr>
          <p:spPr bwMode="auto">
            <a:xfrm>
              <a:off x="3459121" y="3951332"/>
              <a:ext cx="1619731" cy="995421"/>
            </a:xfrm>
            <a:custGeom>
              <a:avLst/>
              <a:gdLst>
                <a:gd name="T0" fmla="*/ 0 w 373"/>
                <a:gd name="T1" fmla="*/ 229 h 229"/>
                <a:gd name="T2" fmla="*/ 128 w 373"/>
                <a:gd name="T3" fmla="*/ 126 h 229"/>
                <a:gd name="T4" fmla="*/ 373 w 373"/>
                <a:gd name="T5" fmla="*/ 90 h 229"/>
                <a:gd name="T6" fmla="*/ 300 w 373"/>
                <a:gd name="T7" fmla="*/ 0 h 229"/>
                <a:gd name="T8" fmla="*/ 139 w 373"/>
                <a:gd name="T9" fmla="*/ 52 h 229"/>
                <a:gd name="T10" fmla="*/ 0 w 373"/>
                <a:gd name="T11" fmla="*/ 121 h 229"/>
                <a:gd name="T12" fmla="*/ 0 w 373"/>
                <a:gd name="T1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229">
                  <a:moveTo>
                    <a:pt x="0" y="229"/>
                  </a:moveTo>
                  <a:cubicBezTo>
                    <a:pt x="0" y="229"/>
                    <a:pt x="33" y="144"/>
                    <a:pt x="128" y="126"/>
                  </a:cubicBezTo>
                  <a:cubicBezTo>
                    <a:pt x="222" y="109"/>
                    <a:pt x="340" y="149"/>
                    <a:pt x="373" y="90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300" y="0"/>
                    <a:pt x="222" y="63"/>
                    <a:pt x="139" y="52"/>
                  </a:cubicBezTo>
                  <a:cubicBezTo>
                    <a:pt x="56" y="40"/>
                    <a:pt x="0" y="121"/>
                    <a:pt x="0" y="121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8DD1C59-6773-4DE9-BD12-A99BB72F293E}"/>
              </a:ext>
            </a:extLst>
          </p:cNvPr>
          <p:cNvGrpSpPr/>
          <p:nvPr/>
        </p:nvGrpSpPr>
        <p:grpSpPr>
          <a:xfrm rot="2502521">
            <a:off x="5995184" y="3696448"/>
            <a:ext cx="747186" cy="1211385"/>
            <a:chOff x="4357730" y="1344868"/>
            <a:chExt cx="747186" cy="12113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F3935147-765D-47B5-A4A8-885874B1B81A}"/>
                </a:ext>
              </a:extLst>
            </p:cNvPr>
            <p:cNvSpPr/>
            <p:nvPr/>
          </p:nvSpPr>
          <p:spPr bwMode="auto">
            <a:xfrm>
              <a:off x="4357730" y="1344868"/>
              <a:ext cx="747186" cy="881233"/>
            </a:xfrm>
            <a:custGeom>
              <a:avLst/>
              <a:gdLst>
                <a:gd name="T0" fmla="*/ 69 w 172"/>
                <a:gd name="T1" fmla="*/ 14 h 203"/>
                <a:gd name="T2" fmla="*/ 9 w 172"/>
                <a:gd name="T3" fmla="*/ 119 h 203"/>
                <a:gd name="T4" fmla="*/ 57 w 172"/>
                <a:gd name="T5" fmla="*/ 173 h 203"/>
                <a:gd name="T6" fmla="*/ 68 w 172"/>
                <a:gd name="T7" fmla="*/ 203 h 203"/>
                <a:gd name="T8" fmla="*/ 108 w 172"/>
                <a:gd name="T9" fmla="*/ 195 h 203"/>
                <a:gd name="T10" fmla="*/ 148 w 172"/>
                <a:gd name="T11" fmla="*/ 186 h 203"/>
                <a:gd name="T12" fmla="*/ 146 w 172"/>
                <a:gd name="T13" fmla="*/ 154 h 203"/>
                <a:gd name="T14" fmla="*/ 167 w 172"/>
                <a:gd name="T15" fmla="*/ 85 h 203"/>
                <a:gd name="T16" fmla="*/ 69 w 172"/>
                <a:gd name="T17" fmla="*/ 1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03">
                  <a:moveTo>
                    <a:pt x="69" y="14"/>
                  </a:moveTo>
                  <a:cubicBezTo>
                    <a:pt x="5" y="28"/>
                    <a:pt x="0" y="86"/>
                    <a:pt x="9" y="119"/>
                  </a:cubicBezTo>
                  <a:cubicBezTo>
                    <a:pt x="18" y="152"/>
                    <a:pt x="57" y="173"/>
                    <a:pt x="57" y="173"/>
                  </a:cubicBezTo>
                  <a:cubicBezTo>
                    <a:pt x="68" y="203"/>
                    <a:pt x="68" y="203"/>
                    <a:pt x="68" y="203"/>
                  </a:cubicBezTo>
                  <a:cubicBezTo>
                    <a:pt x="108" y="195"/>
                    <a:pt x="108" y="195"/>
                    <a:pt x="108" y="195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154"/>
                    <a:pt x="172" y="119"/>
                    <a:pt x="167" y="85"/>
                  </a:cubicBezTo>
                  <a:cubicBezTo>
                    <a:pt x="162" y="51"/>
                    <a:pt x="134" y="0"/>
                    <a:pt x="69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C74463A1-AF63-40E1-A9F2-6221CAD5B4E0}"/>
                </a:ext>
              </a:extLst>
            </p:cNvPr>
            <p:cNvSpPr/>
            <p:nvPr/>
          </p:nvSpPr>
          <p:spPr bwMode="auto">
            <a:xfrm>
              <a:off x="4457024" y="1457814"/>
              <a:ext cx="286711" cy="264370"/>
            </a:xfrm>
            <a:custGeom>
              <a:avLst/>
              <a:gdLst>
                <a:gd name="T0" fmla="*/ 60 w 66"/>
                <a:gd name="T1" fmla="*/ 7 h 61"/>
                <a:gd name="T2" fmla="*/ 45 w 66"/>
                <a:gd name="T3" fmla="*/ 44 h 61"/>
                <a:gd name="T4" fmla="*/ 7 w 66"/>
                <a:gd name="T5" fmla="*/ 53 h 61"/>
                <a:gd name="T6" fmla="*/ 21 w 66"/>
                <a:gd name="T7" fmla="*/ 17 h 61"/>
                <a:gd name="T8" fmla="*/ 60 w 66"/>
                <a:gd name="T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60" y="7"/>
                  </a:moveTo>
                  <a:cubicBezTo>
                    <a:pt x="66" y="15"/>
                    <a:pt x="60" y="31"/>
                    <a:pt x="45" y="44"/>
                  </a:cubicBezTo>
                  <a:cubicBezTo>
                    <a:pt x="30" y="57"/>
                    <a:pt x="13" y="61"/>
                    <a:pt x="7" y="53"/>
                  </a:cubicBezTo>
                  <a:cubicBezTo>
                    <a:pt x="0" y="46"/>
                    <a:pt x="7" y="29"/>
                    <a:pt x="21" y="17"/>
                  </a:cubicBezTo>
                  <a:cubicBezTo>
                    <a:pt x="36" y="4"/>
                    <a:pt x="53" y="0"/>
                    <a:pt x="60" y="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8450C3DC-54F6-4DF7-8194-8FEC40FB89A9}"/>
                </a:ext>
              </a:extLst>
            </p:cNvPr>
            <p:cNvSpPr/>
            <p:nvPr/>
          </p:nvSpPr>
          <p:spPr bwMode="auto">
            <a:xfrm>
              <a:off x="4627065" y="2147907"/>
              <a:ext cx="420758" cy="165076"/>
            </a:xfrm>
            <a:custGeom>
              <a:avLst/>
              <a:gdLst>
                <a:gd name="T0" fmla="*/ 88 w 97"/>
                <a:gd name="T1" fmla="*/ 20 h 38"/>
                <a:gd name="T2" fmla="*/ 12 w 97"/>
                <a:gd name="T3" fmla="*/ 37 h 38"/>
                <a:gd name="T4" fmla="*/ 1 w 97"/>
                <a:gd name="T5" fmla="*/ 29 h 38"/>
                <a:gd name="T6" fmla="*/ 1 w 97"/>
                <a:gd name="T7" fmla="*/ 29 h 38"/>
                <a:gd name="T8" fmla="*/ 8 w 97"/>
                <a:gd name="T9" fmla="*/ 18 h 38"/>
                <a:gd name="T10" fmla="*/ 84 w 97"/>
                <a:gd name="T11" fmla="*/ 2 h 38"/>
                <a:gd name="T12" fmla="*/ 96 w 97"/>
                <a:gd name="T13" fmla="*/ 9 h 38"/>
                <a:gd name="T14" fmla="*/ 96 w 97"/>
                <a:gd name="T15" fmla="*/ 9 h 38"/>
                <a:gd name="T16" fmla="*/ 88 w 97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8">
                  <a:moveTo>
                    <a:pt x="88" y="20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7" y="38"/>
                    <a:pt x="2" y="34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4"/>
                    <a:pt x="3" y="19"/>
                    <a:pt x="8" y="18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9" y="0"/>
                    <a:pt x="94" y="4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14"/>
                    <a:pt x="93" y="19"/>
                    <a:pt x="88" y="20"/>
                  </a:cubicBezTo>
                  <a:close/>
                </a:path>
              </a:pathLst>
            </a:custGeom>
            <a:solidFill>
              <a:srgbClr val="D4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56D359DF-23E1-41B6-862D-07171A3B8FCF}"/>
                </a:ext>
              </a:extLst>
            </p:cNvPr>
            <p:cNvSpPr/>
            <p:nvPr/>
          </p:nvSpPr>
          <p:spPr bwMode="auto">
            <a:xfrm>
              <a:off x="4644442" y="2231066"/>
              <a:ext cx="420758" cy="160111"/>
            </a:xfrm>
            <a:custGeom>
              <a:avLst/>
              <a:gdLst>
                <a:gd name="T0" fmla="*/ 88 w 97"/>
                <a:gd name="T1" fmla="*/ 20 h 37"/>
                <a:gd name="T2" fmla="*/ 12 w 97"/>
                <a:gd name="T3" fmla="*/ 36 h 37"/>
                <a:gd name="T4" fmla="*/ 1 w 97"/>
                <a:gd name="T5" fmla="*/ 29 h 37"/>
                <a:gd name="T6" fmla="*/ 1 w 97"/>
                <a:gd name="T7" fmla="*/ 29 h 37"/>
                <a:gd name="T8" fmla="*/ 8 w 97"/>
                <a:gd name="T9" fmla="*/ 18 h 37"/>
                <a:gd name="T10" fmla="*/ 84 w 97"/>
                <a:gd name="T11" fmla="*/ 1 h 37"/>
                <a:gd name="T12" fmla="*/ 96 w 97"/>
                <a:gd name="T13" fmla="*/ 8 h 37"/>
                <a:gd name="T14" fmla="*/ 96 w 97"/>
                <a:gd name="T15" fmla="*/ 8 h 37"/>
                <a:gd name="T16" fmla="*/ 88 w 97"/>
                <a:gd name="T17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7">
                  <a:moveTo>
                    <a:pt x="88" y="20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7" y="37"/>
                    <a:pt x="2" y="34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4"/>
                    <a:pt x="3" y="19"/>
                    <a:pt x="8" y="18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9" y="0"/>
                    <a:pt x="94" y="3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7" y="14"/>
                    <a:pt x="93" y="19"/>
                    <a:pt x="88" y="20"/>
                  </a:cubicBezTo>
                  <a:close/>
                </a:path>
              </a:pathLst>
            </a:custGeom>
            <a:solidFill>
              <a:srgbClr val="D4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31DD4D1A-6353-45C1-95E0-6DC5124218D6}"/>
                </a:ext>
              </a:extLst>
            </p:cNvPr>
            <p:cNvSpPr/>
            <p:nvPr/>
          </p:nvSpPr>
          <p:spPr bwMode="auto">
            <a:xfrm>
              <a:off x="4696571" y="2317948"/>
              <a:ext cx="330152" cy="177488"/>
            </a:xfrm>
            <a:custGeom>
              <a:avLst/>
              <a:gdLst>
                <a:gd name="T0" fmla="*/ 133 w 266"/>
                <a:gd name="T1" fmla="*/ 28 h 143"/>
                <a:gd name="T2" fmla="*/ 0 w 266"/>
                <a:gd name="T3" fmla="*/ 56 h 143"/>
                <a:gd name="T4" fmla="*/ 52 w 266"/>
                <a:gd name="T5" fmla="*/ 143 h 143"/>
                <a:gd name="T6" fmla="*/ 154 w 266"/>
                <a:gd name="T7" fmla="*/ 122 h 143"/>
                <a:gd name="T8" fmla="*/ 255 w 266"/>
                <a:gd name="T9" fmla="*/ 101 h 143"/>
                <a:gd name="T10" fmla="*/ 266 w 266"/>
                <a:gd name="T11" fmla="*/ 0 h 143"/>
                <a:gd name="T12" fmla="*/ 133 w 266"/>
                <a:gd name="T13" fmla="*/ 2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3">
                  <a:moveTo>
                    <a:pt x="133" y="28"/>
                  </a:moveTo>
                  <a:lnTo>
                    <a:pt x="0" y="56"/>
                  </a:lnTo>
                  <a:lnTo>
                    <a:pt x="52" y="143"/>
                  </a:lnTo>
                  <a:lnTo>
                    <a:pt x="154" y="122"/>
                  </a:lnTo>
                  <a:lnTo>
                    <a:pt x="255" y="101"/>
                  </a:lnTo>
                  <a:lnTo>
                    <a:pt x="266" y="0"/>
                  </a:lnTo>
                  <a:lnTo>
                    <a:pt x="133" y="28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3962153B-E183-4573-B6E9-FB9ABCCE0847}"/>
                </a:ext>
              </a:extLst>
            </p:cNvPr>
            <p:cNvSpPr/>
            <p:nvPr/>
          </p:nvSpPr>
          <p:spPr bwMode="auto">
            <a:xfrm>
              <a:off x="4766077" y="2443306"/>
              <a:ext cx="243270" cy="112947"/>
            </a:xfrm>
            <a:custGeom>
              <a:avLst/>
              <a:gdLst>
                <a:gd name="T0" fmla="*/ 0 w 56"/>
                <a:gd name="T1" fmla="*/ 12 h 26"/>
                <a:gd name="T2" fmla="*/ 33 w 56"/>
                <a:gd name="T3" fmla="*/ 22 h 26"/>
                <a:gd name="T4" fmla="*/ 56 w 56"/>
                <a:gd name="T5" fmla="*/ 0 h 26"/>
                <a:gd name="T6" fmla="*/ 0 w 56"/>
                <a:gd name="T7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26">
                  <a:moveTo>
                    <a:pt x="0" y="12"/>
                  </a:moveTo>
                  <a:cubicBezTo>
                    <a:pt x="0" y="12"/>
                    <a:pt x="12" y="26"/>
                    <a:pt x="33" y="22"/>
                  </a:cubicBezTo>
                  <a:cubicBezTo>
                    <a:pt x="54" y="17"/>
                    <a:pt x="56" y="0"/>
                    <a:pt x="56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004135B3-AAEA-48DE-9CBC-9EED2850F6E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3482">
            <a:off x="1787127" y="3312567"/>
            <a:ext cx="1498943" cy="1344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322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7F4888-9AC4-462F-8691-0DDC8EC00BFD}"/>
              </a:ext>
            </a:extLst>
          </p:cNvPr>
          <p:cNvGrpSpPr/>
          <p:nvPr/>
        </p:nvGrpSpPr>
        <p:grpSpPr>
          <a:xfrm>
            <a:off x="1330606" y="2591284"/>
            <a:ext cx="10500611" cy="2176223"/>
            <a:chOff x="1878480" y="1906082"/>
            <a:chExt cx="10500611" cy="2176223"/>
          </a:xfrm>
        </p:grpSpPr>
        <p:sp>
          <p:nvSpPr>
            <p:cNvPr id="3" name="矩形 3">
              <a:extLst>
                <a:ext uri="{FF2B5EF4-FFF2-40B4-BE49-F238E27FC236}">
                  <a16:creationId xmlns:a16="http://schemas.microsoft.com/office/drawing/2014/main" id="{CB37E595-13D6-473D-B1DC-D81457FD1EFB}"/>
                </a:ext>
              </a:extLst>
            </p:cNvPr>
            <p:cNvSpPr/>
            <p:nvPr/>
          </p:nvSpPr>
          <p:spPr>
            <a:xfrm>
              <a:off x="3036553" y="2259952"/>
              <a:ext cx="9342538" cy="1519653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2160000" tIns="62400" rIns="96000" bIns="62400" anchor="ctr"/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“There are, </a:t>
              </a:r>
              <a:r>
                <a:rPr lang="en-US" altLang="zh-CN" sz="2400" b="1" dirty="0">
                  <a:solidFill>
                    <a:srgbClr val="0070C0"/>
                  </a:solidFill>
                </a:rPr>
                <a:t>I think</a:t>
              </a: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…The capacity to take account of 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all the important factors </a:t>
              </a: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 a problem and to attach to each its due weight.”(Para.2)</a:t>
              </a:r>
              <a:endParaRPr lang="zh-CN" altLang="en-US" sz="2400" dirty="0"/>
            </a:p>
          </p:txBody>
        </p:sp>
        <p:sp>
          <p:nvSpPr>
            <p:cNvPr id="4" name="直角三角形 2">
              <a:extLst>
                <a:ext uri="{FF2B5EF4-FFF2-40B4-BE49-F238E27FC236}">
                  <a16:creationId xmlns:a16="http://schemas.microsoft.com/office/drawing/2014/main" id="{B69238E3-DEC4-4F2B-8A69-6FAA38894163}"/>
                </a:ext>
              </a:extLst>
            </p:cNvPr>
            <p:cNvSpPr/>
            <p:nvPr/>
          </p:nvSpPr>
          <p:spPr>
            <a:xfrm rot="17117050" flipH="1">
              <a:off x="3273019" y="2624715"/>
              <a:ext cx="1071563" cy="184361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rgbClr val="C9C9C9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任意多边形 13">
              <a:extLst>
                <a:ext uri="{FF2B5EF4-FFF2-40B4-BE49-F238E27FC236}">
                  <a16:creationId xmlns:a16="http://schemas.microsoft.com/office/drawing/2014/main" id="{A6708B69-102D-4B59-B67E-D8B6D0C3697D}"/>
                </a:ext>
              </a:extLst>
            </p:cNvPr>
            <p:cNvSpPr/>
            <p:nvPr/>
          </p:nvSpPr>
          <p:spPr>
            <a:xfrm>
              <a:off x="1878480" y="1906082"/>
              <a:ext cx="3086100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rgbClr val="ED6568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1219200">
                <a:defRPr/>
              </a:pPr>
              <a:r>
                <a:rPr lang="en-US" altLang="zh-CN" sz="2800" b="1" kern="0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charset="-122"/>
                </a:rPr>
                <a:t>Definition 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1B8B8AC9-72A8-4E72-9C40-99F565C9F86B}"/>
              </a:ext>
            </a:extLst>
          </p:cNvPr>
          <p:cNvSpPr txBox="1"/>
          <p:nvPr/>
        </p:nvSpPr>
        <p:spPr>
          <a:xfrm>
            <a:off x="2026574" y="379001"/>
            <a:ext cx="5139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How to give definition?</a:t>
            </a:r>
          </a:p>
        </p:txBody>
      </p:sp>
    </p:spTree>
    <p:extLst>
      <p:ext uri="{BB962C8B-B14F-4D97-AF65-F5344CB8AC3E}">
        <p14:creationId xmlns:p14="http://schemas.microsoft.com/office/powerpoint/2010/main" val="291042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生-">
            <a:extLst>
              <a:ext uri="{FF2B5EF4-FFF2-40B4-BE49-F238E27FC236}">
                <a16:creationId xmlns:a16="http://schemas.microsoft.com/office/drawing/2014/main" id="{7EF7EB70-1F8D-4F51-8CEE-ECAE84CF37DB}"/>
              </a:ext>
            </a:extLst>
          </p:cNvPr>
          <p:cNvSpPr/>
          <p:nvPr/>
        </p:nvSpPr>
        <p:spPr>
          <a:xfrm rot="16200000">
            <a:off x="3595423" y="-2014273"/>
            <a:ext cx="812287" cy="531708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61" name="五">
            <a:extLst>
              <a:ext uri="{FF2B5EF4-FFF2-40B4-BE49-F238E27FC236}">
                <a16:creationId xmlns:a16="http://schemas.microsoft.com/office/drawing/2014/main" id="{E6EF858B-595F-419D-84F0-A096BD7B3016}"/>
              </a:ext>
            </a:extLst>
          </p:cNvPr>
          <p:cNvGrpSpPr/>
          <p:nvPr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C4EB7EE1-03B8-4393-A9A4-9CF194C2A18B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pic>
          <p:nvPicPr>
            <p:cNvPr id="63" name="图形 62" descr="教室">
              <a:extLst>
                <a:ext uri="{FF2B5EF4-FFF2-40B4-BE49-F238E27FC236}">
                  <a16:creationId xmlns:a16="http://schemas.microsoft.com/office/drawing/2014/main" id="{1E4B0D68-6C11-41A7-AF88-1E2E9E4F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64" name="四">
            <a:extLst>
              <a:ext uri="{FF2B5EF4-FFF2-40B4-BE49-F238E27FC236}">
                <a16:creationId xmlns:a16="http://schemas.microsoft.com/office/drawing/2014/main" id="{D03CF43B-99BA-4FEF-B444-185095FD8C72}"/>
              </a:ext>
            </a:extLst>
          </p:cNvPr>
          <p:cNvGrpSpPr/>
          <p:nvPr/>
        </p:nvGrpSpPr>
        <p:grpSpPr>
          <a:xfrm>
            <a:off x="-1139651" y="4407045"/>
            <a:ext cx="828000" cy="828000"/>
            <a:chOff x="-1139651" y="4407045"/>
            <a:chExt cx="828000" cy="828000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5B1D38F-3A85-49DB-8302-84D43D1EE0F9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pic>
          <p:nvPicPr>
            <p:cNvPr id="66" name="图形 65" descr="灯泡和齿轮">
              <a:extLst>
                <a:ext uri="{FF2B5EF4-FFF2-40B4-BE49-F238E27FC236}">
                  <a16:creationId xmlns:a16="http://schemas.microsoft.com/office/drawing/2014/main" id="{049BCAA0-016D-44E8-BF7C-96D9F968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67" name="三">
            <a:extLst>
              <a:ext uri="{FF2B5EF4-FFF2-40B4-BE49-F238E27FC236}">
                <a16:creationId xmlns:a16="http://schemas.microsoft.com/office/drawing/2014/main" id="{96264A8B-64BF-4CEC-9A4A-CCB7F95E9906}"/>
              </a:ext>
            </a:extLst>
          </p:cNvPr>
          <p:cNvGrpSpPr/>
          <p:nvPr/>
        </p:nvGrpSpPr>
        <p:grpSpPr>
          <a:xfrm>
            <a:off x="-1139654" y="3015000"/>
            <a:ext cx="828000" cy="828000"/>
            <a:chOff x="985517" y="3014999"/>
            <a:chExt cx="828000" cy="828000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20698DC-09AF-4CE8-B2BE-6F919BF78566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pic>
          <p:nvPicPr>
            <p:cNvPr id="69" name="图形 68" descr="上升趋势">
              <a:extLst>
                <a:ext uri="{FF2B5EF4-FFF2-40B4-BE49-F238E27FC236}">
                  <a16:creationId xmlns:a16="http://schemas.microsoft.com/office/drawing/2014/main" id="{83B26825-92CF-47C9-A7BD-A7AA79BE3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70" name="二">
            <a:extLst>
              <a:ext uri="{FF2B5EF4-FFF2-40B4-BE49-F238E27FC236}">
                <a16:creationId xmlns:a16="http://schemas.microsoft.com/office/drawing/2014/main" id="{F259B958-F756-4E72-BB30-7E51B1E20AA7}"/>
              </a:ext>
            </a:extLst>
          </p:cNvPr>
          <p:cNvGrpSpPr/>
          <p:nvPr/>
        </p:nvGrpSpPr>
        <p:grpSpPr>
          <a:xfrm>
            <a:off x="-1139652" y="1622955"/>
            <a:ext cx="828000" cy="828000"/>
            <a:chOff x="-1139652" y="1622955"/>
            <a:chExt cx="828000" cy="828000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1ED1A4FA-4C57-40F8-99D7-D260C7703A30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pic>
          <p:nvPicPr>
            <p:cNvPr id="72" name="图形 71" descr="靶心">
              <a:extLst>
                <a:ext uri="{FF2B5EF4-FFF2-40B4-BE49-F238E27FC236}">
                  <a16:creationId xmlns:a16="http://schemas.microsoft.com/office/drawing/2014/main" id="{0F3162D7-D689-42DB-8267-0900657E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73" name="一">
            <a:extLst>
              <a:ext uri="{FF2B5EF4-FFF2-40B4-BE49-F238E27FC236}">
                <a16:creationId xmlns:a16="http://schemas.microsoft.com/office/drawing/2014/main" id="{D30C47E0-A927-42A3-A90E-3A94605ABE95}"/>
              </a:ext>
            </a:extLst>
          </p:cNvPr>
          <p:cNvGrpSpPr/>
          <p:nvPr/>
        </p:nvGrpSpPr>
        <p:grpSpPr>
          <a:xfrm>
            <a:off x="929027" y="228077"/>
            <a:ext cx="828000" cy="828000"/>
            <a:chOff x="-1139654" y="222414"/>
            <a:chExt cx="828000" cy="82800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B337A412-5FBC-470F-8319-20C0331150AF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pic>
          <p:nvPicPr>
            <p:cNvPr id="75" name="一" descr="研究">
              <a:extLst>
                <a:ext uri="{FF2B5EF4-FFF2-40B4-BE49-F238E27FC236}">
                  <a16:creationId xmlns:a16="http://schemas.microsoft.com/office/drawing/2014/main" id="{AD4408C2-BC54-4154-979F-95149B95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76" name="背景">
            <a:extLst>
              <a:ext uri="{FF2B5EF4-FFF2-40B4-BE49-F238E27FC236}">
                <a16:creationId xmlns:a16="http://schemas.microsoft.com/office/drawing/2014/main" id="{5F376A1C-81C9-4CF3-B107-EEEEF5441504}"/>
              </a:ext>
            </a:extLst>
          </p:cNvPr>
          <p:cNvSpPr/>
          <p:nvPr/>
        </p:nvSpPr>
        <p:spPr>
          <a:xfrm rot="5400000" flipV="1">
            <a:off x="-10758487" y="-23267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/>
          </a:p>
        </p:txBody>
      </p:sp>
      <p:pic>
        <p:nvPicPr>
          <p:cNvPr id="77" name="5" descr="教室">
            <a:hlinkClick r:id="rId12" action="ppaction://hlinksldjump"/>
            <a:extLst>
              <a:ext uri="{FF2B5EF4-FFF2-40B4-BE49-F238E27FC236}">
                <a16:creationId xmlns:a16="http://schemas.microsoft.com/office/drawing/2014/main" id="{A7918E8F-E1D6-429B-8E57-6334FCD76D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78" name="4" descr="灯泡和齿轮">
            <a:hlinkClick r:id="rId15" action="ppaction://hlinksldjump"/>
            <a:extLst>
              <a:ext uri="{FF2B5EF4-FFF2-40B4-BE49-F238E27FC236}">
                <a16:creationId xmlns:a16="http://schemas.microsoft.com/office/drawing/2014/main" id="{6F41A631-35BF-4D60-B7F2-9A64CD6644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79" name="3" descr="上升趋势">
            <a:hlinkClick r:id="rId18" action="ppaction://hlinksldjump"/>
            <a:extLst>
              <a:ext uri="{FF2B5EF4-FFF2-40B4-BE49-F238E27FC236}">
                <a16:creationId xmlns:a16="http://schemas.microsoft.com/office/drawing/2014/main" id="{65FE3D94-EDF0-4ECA-8A88-56EBCDA41A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80" name="2" descr="靶心">
            <a:hlinkClick r:id="rId21" action="ppaction://hlinksldjump"/>
            <a:extLst>
              <a:ext uri="{FF2B5EF4-FFF2-40B4-BE49-F238E27FC236}">
                <a16:creationId xmlns:a16="http://schemas.microsoft.com/office/drawing/2014/main" id="{48CD3CD3-BA88-421E-B406-92C8A3D686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81" name="1" descr="研究">
            <a:extLst>
              <a:ext uri="{FF2B5EF4-FFF2-40B4-BE49-F238E27FC236}">
                <a16:creationId xmlns:a16="http://schemas.microsoft.com/office/drawing/2014/main" id="{156E98C6-B57C-4E02-8BE6-FC4231C1351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8E27A705-3AD6-4824-9DEA-722A87298B73}"/>
              </a:ext>
            </a:extLst>
          </p:cNvPr>
          <p:cNvSpPr txBox="1"/>
          <p:nvPr/>
        </p:nvSpPr>
        <p:spPr>
          <a:xfrm>
            <a:off x="2026573" y="382657"/>
            <a:ext cx="3699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Teaching context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F945912-D9A7-4F34-B037-1319B7039F85}"/>
              </a:ext>
            </a:extLst>
          </p:cNvPr>
          <p:cNvSpPr txBox="1"/>
          <p:nvPr/>
        </p:nvSpPr>
        <p:spPr>
          <a:xfrm>
            <a:off x="3244441" y="2605054"/>
            <a:ext cx="765215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altLang="zh-CN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About the text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About the students</a:t>
            </a:r>
          </a:p>
        </p:txBody>
      </p:sp>
    </p:spTree>
    <p:extLst>
      <p:ext uri="{BB962C8B-B14F-4D97-AF65-F5344CB8AC3E}">
        <p14:creationId xmlns:p14="http://schemas.microsoft.com/office/powerpoint/2010/main" val="325148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0"/>
      <p:bldP spid="8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56B8F1-AAFD-4B38-AFFA-DC0FE51BE379}"/>
              </a:ext>
            </a:extLst>
          </p:cNvPr>
          <p:cNvSpPr txBox="1"/>
          <p:nvPr/>
        </p:nvSpPr>
        <p:spPr>
          <a:xfrm>
            <a:off x="2026574" y="379001"/>
            <a:ext cx="5139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Definition of wisdom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88B886-14AF-4ECC-9CCF-16A62092E38A}"/>
              </a:ext>
            </a:extLst>
          </p:cNvPr>
          <p:cNvGrpSpPr/>
          <p:nvPr/>
        </p:nvGrpSpPr>
        <p:grpSpPr>
          <a:xfrm>
            <a:off x="1330606" y="2591284"/>
            <a:ext cx="10500611" cy="2176223"/>
            <a:chOff x="1878480" y="1906082"/>
            <a:chExt cx="10500611" cy="217622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D19B4B7-41F2-4C1E-A405-4860ECAC12E5}"/>
                </a:ext>
              </a:extLst>
            </p:cNvPr>
            <p:cNvSpPr/>
            <p:nvPr/>
          </p:nvSpPr>
          <p:spPr>
            <a:xfrm>
              <a:off x="3036553" y="2259952"/>
              <a:ext cx="9342538" cy="1519653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2160000" tIns="62400" rIns="96000" bIns="62400" anchor="ctr"/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</a:t>
              </a:r>
              <a:r>
                <a:rPr lang="en-US" altLang="zh-CN" sz="2400" b="1" dirty="0">
                  <a:solidFill>
                    <a:srgbClr val="0070C0"/>
                  </a:solidFill>
                </a:rPr>
                <a:t>There must be</a:t>
              </a: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also, a certain awareness of the ends of human life.”(Para.3)</a:t>
              </a:r>
              <a:endParaRPr lang="zh-CN" altLang="en-US" sz="2400" dirty="0"/>
            </a:p>
          </p:txBody>
        </p:sp>
        <p:sp>
          <p:nvSpPr>
            <p:cNvPr id="5" name="直角三角形 2">
              <a:extLst>
                <a:ext uri="{FF2B5EF4-FFF2-40B4-BE49-F238E27FC236}">
                  <a16:creationId xmlns:a16="http://schemas.microsoft.com/office/drawing/2014/main" id="{6C76F2FD-AAF8-4A0F-B4E0-A2ED50FFFEF5}"/>
                </a:ext>
              </a:extLst>
            </p:cNvPr>
            <p:cNvSpPr/>
            <p:nvPr/>
          </p:nvSpPr>
          <p:spPr>
            <a:xfrm rot="17117050" flipH="1">
              <a:off x="3273019" y="2624715"/>
              <a:ext cx="1071563" cy="184361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rgbClr val="C9C9C9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任意多边形 13">
              <a:extLst>
                <a:ext uri="{FF2B5EF4-FFF2-40B4-BE49-F238E27FC236}">
                  <a16:creationId xmlns:a16="http://schemas.microsoft.com/office/drawing/2014/main" id="{B40FC7CC-D8CE-4678-A98D-46A6D49CDFA6}"/>
                </a:ext>
              </a:extLst>
            </p:cNvPr>
            <p:cNvSpPr/>
            <p:nvPr/>
          </p:nvSpPr>
          <p:spPr>
            <a:xfrm>
              <a:off x="1878480" y="1906082"/>
              <a:ext cx="3086100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rgbClr val="ED6568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1219200">
                <a:defRPr/>
              </a:pPr>
              <a:r>
                <a:rPr lang="en-US" altLang="zh-CN" sz="2800" b="1" kern="0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charset="-122"/>
                </a:rPr>
                <a:t>Definition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27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841C1B-E084-4AC8-BCB4-4169F052D18A}"/>
              </a:ext>
            </a:extLst>
          </p:cNvPr>
          <p:cNvSpPr txBox="1"/>
          <p:nvPr/>
        </p:nvSpPr>
        <p:spPr>
          <a:xfrm>
            <a:off x="2026574" y="379001"/>
            <a:ext cx="5139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Definition of wisdom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065F9C-98A5-4031-9767-7F5DCDBF50E9}"/>
              </a:ext>
            </a:extLst>
          </p:cNvPr>
          <p:cNvGrpSpPr/>
          <p:nvPr/>
        </p:nvGrpSpPr>
        <p:grpSpPr>
          <a:xfrm>
            <a:off x="1330606" y="2591284"/>
            <a:ext cx="10500611" cy="2176223"/>
            <a:chOff x="1878480" y="1906082"/>
            <a:chExt cx="10500611" cy="217622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59355C9-5A1B-46AD-80BC-69E65852A220}"/>
                </a:ext>
              </a:extLst>
            </p:cNvPr>
            <p:cNvSpPr/>
            <p:nvPr/>
          </p:nvSpPr>
          <p:spPr>
            <a:xfrm>
              <a:off x="3036553" y="2259952"/>
              <a:ext cx="9342538" cy="1519653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2160000" tIns="62400" rIns="96000" bIns="62400" anchor="ctr"/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</a:t>
              </a:r>
              <a:r>
                <a:rPr lang="en-US" altLang="zh-CN" sz="2400" b="1" dirty="0">
                  <a:solidFill>
                    <a:srgbClr val="0070C0"/>
                  </a:solidFill>
                </a:rPr>
                <a:t>I think </a:t>
              </a: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essence of wisdom is emancipation, as far as possible, from the tyranny of the here and now .”(Para.3)</a:t>
              </a:r>
              <a:endParaRPr lang="zh-CN" altLang="en-US" sz="2400" dirty="0"/>
            </a:p>
          </p:txBody>
        </p:sp>
        <p:sp>
          <p:nvSpPr>
            <p:cNvPr id="5" name="直角三角形 2">
              <a:extLst>
                <a:ext uri="{FF2B5EF4-FFF2-40B4-BE49-F238E27FC236}">
                  <a16:creationId xmlns:a16="http://schemas.microsoft.com/office/drawing/2014/main" id="{6536D401-4284-4A9C-B5CA-83A86B4BAF63}"/>
                </a:ext>
              </a:extLst>
            </p:cNvPr>
            <p:cNvSpPr/>
            <p:nvPr/>
          </p:nvSpPr>
          <p:spPr>
            <a:xfrm rot="17117050" flipH="1">
              <a:off x="3273019" y="2624715"/>
              <a:ext cx="1071563" cy="184361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rgbClr val="C9C9C9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9200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任意多边形 13">
              <a:extLst>
                <a:ext uri="{FF2B5EF4-FFF2-40B4-BE49-F238E27FC236}">
                  <a16:creationId xmlns:a16="http://schemas.microsoft.com/office/drawing/2014/main" id="{B4260C89-0B63-40EA-AED0-194CCA3DD490}"/>
                </a:ext>
              </a:extLst>
            </p:cNvPr>
            <p:cNvSpPr/>
            <p:nvPr/>
          </p:nvSpPr>
          <p:spPr>
            <a:xfrm>
              <a:off x="1878480" y="1906082"/>
              <a:ext cx="3086100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rgbClr val="ED6568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1219200">
                <a:defRPr/>
              </a:pPr>
              <a:r>
                <a:rPr lang="en-US" altLang="zh-CN" sz="2800" b="1" kern="0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charset="-122"/>
                </a:rPr>
                <a:t>Definition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604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F8BDDB-F714-402F-84FD-5754BD2365B7}"/>
              </a:ext>
            </a:extLst>
          </p:cNvPr>
          <p:cNvSpPr txBox="1"/>
          <p:nvPr/>
        </p:nvSpPr>
        <p:spPr>
          <a:xfrm>
            <a:off x="2599782" y="5902702"/>
            <a:ext cx="91799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"/>
              </a:rPr>
              <a:t>Question: How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ngFang SC"/>
              </a:rPr>
              <a:t>do you understand Huawei’s wisdom?</a:t>
            </a:r>
            <a:endParaRPr lang="en-US" altLang="zh-CN" sz="32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ngFang SC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13214F-957E-4ED4-91B5-C6EA149BB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04" y="1270624"/>
            <a:ext cx="6933460" cy="440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6D6C1B-4F78-458A-8D63-F386F20E03B5}"/>
              </a:ext>
            </a:extLst>
          </p:cNvPr>
          <p:cNvSpPr txBox="1"/>
          <p:nvPr/>
        </p:nvSpPr>
        <p:spPr>
          <a:xfrm>
            <a:off x="2026574" y="379001"/>
            <a:ext cx="5139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Huawei</a:t>
            </a:r>
          </a:p>
        </p:txBody>
      </p:sp>
    </p:spTree>
    <p:extLst>
      <p:ext uri="{BB962C8B-B14F-4D97-AF65-F5344CB8AC3E}">
        <p14:creationId xmlns:p14="http://schemas.microsoft.com/office/powerpoint/2010/main" val="279466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BF520A-E505-40FA-A247-6B07D2D63E30}"/>
              </a:ext>
            </a:extLst>
          </p:cNvPr>
          <p:cNvSpPr txBox="1"/>
          <p:nvPr/>
        </p:nvSpPr>
        <p:spPr>
          <a:xfrm>
            <a:off x="3542054" y="5463336"/>
            <a:ext cx="72477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任正非对此忧心忡忡地表示：“没有任何一个国家有象中国这么多的交换机生产厂家，各厂家各自为政，很难使国产交换机的整体水平提高档次，也是产生许多短期行为的原因</a:t>
            </a:r>
            <a:r>
              <a:rPr lang="en-US" altLang="zh-CN" sz="20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……”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2FACD-A11D-4E36-9EB9-51B2632BF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4"/>
          <a:stretch/>
        </p:blipFill>
        <p:spPr bwMode="auto">
          <a:xfrm>
            <a:off x="3889774" y="1533525"/>
            <a:ext cx="6096000" cy="3570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BF234F-8483-45F6-9739-4FAEE6358005}"/>
              </a:ext>
            </a:extLst>
          </p:cNvPr>
          <p:cNvSpPr txBox="1"/>
          <p:nvPr/>
        </p:nvSpPr>
        <p:spPr>
          <a:xfrm>
            <a:off x="2026574" y="379001"/>
            <a:ext cx="5139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Independent research </a:t>
            </a:r>
          </a:p>
        </p:txBody>
      </p:sp>
    </p:spTree>
    <p:extLst>
      <p:ext uri="{BB962C8B-B14F-4D97-AF65-F5344CB8AC3E}">
        <p14:creationId xmlns:p14="http://schemas.microsoft.com/office/powerpoint/2010/main" val="378585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CA4192-35AF-49E7-8937-4F90FCF46643}"/>
              </a:ext>
            </a:extLst>
          </p:cNvPr>
          <p:cNvSpPr txBox="1"/>
          <p:nvPr/>
        </p:nvSpPr>
        <p:spPr>
          <a:xfrm>
            <a:off x="3312789" y="5341339"/>
            <a:ext cx="68507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“Increase transparency, expand trade, improve debt sustainability, and mitigate environmental, social, and corruption risks.”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3748DF-905E-4A2D-AEFF-A57C20ED1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25" y="1502746"/>
            <a:ext cx="5888658" cy="3472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3E6D07-2464-4E18-B389-1E8EB82131A2}"/>
              </a:ext>
            </a:extLst>
          </p:cNvPr>
          <p:cNvSpPr txBox="1"/>
          <p:nvPr/>
        </p:nvSpPr>
        <p:spPr>
          <a:xfrm>
            <a:off x="2026574" y="379001"/>
            <a:ext cx="6226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The Belt and Road Initiative </a:t>
            </a:r>
          </a:p>
        </p:txBody>
      </p:sp>
    </p:spTree>
    <p:extLst>
      <p:ext uri="{BB962C8B-B14F-4D97-AF65-F5344CB8AC3E}">
        <p14:creationId xmlns:p14="http://schemas.microsoft.com/office/powerpoint/2010/main" val="627698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E90AFA-9697-4DE6-98A7-8BB32036F7C5}"/>
              </a:ext>
            </a:extLst>
          </p:cNvPr>
          <p:cNvSpPr txBox="1"/>
          <p:nvPr/>
        </p:nvSpPr>
        <p:spPr>
          <a:xfrm>
            <a:off x="2026574" y="379001"/>
            <a:ext cx="6226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China’s wisdom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933B5D-277D-4D3A-A77B-F68F00824482}"/>
              </a:ext>
            </a:extLst>
          </p:cNvPr>
          <p:cNvSpPr txBox="1"/>
          <p:nvPr/>
        </p:nvSpPr>
        <p:spPr>
          <a:xfrm>
            <a:off x="3257479" y="1529690"/>
            <a:ext cx="7246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谈开放：保护主义如饮鸩止渴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C8D76A-849C-4FA3-97A5-813327A16DA6}"/>
              </a:ext>
            </a:extLst>
          </p:cNvPr>
          <p:cNvSpPr txBox="1"/>
          <p:nvPr/>
        </p:nvSpPr>
        <p:spPr>
          <a:xfrm>
            <a:off x="3257479" y="2461846"/>
            <a:ext cx="7246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谈合作：伙伴精神是最宝贵的财富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5DB321-E5FD-4257-ADA7-2E2FD2596930}"/>
              </a:ext>
            </a:extLst>
          </p:cNvPr>
          <p:cNvSpPr txBox="1"/>
          <p:nvPr/>
        </p:nvSpPr>
        <p:spPr>
          <a:xfrm>
            <a:off x="3257479" y="3282104"/>
            <a:ext cx="7246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谈发展：竭泽而渔式的发展不会长久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D6FECF-75DC-4634-96DD-25FD70377B78}"/>
              </a:ext>
            </a:extLst>
          </p:cNvPr>
          <p:cNvSpPr txBox="1"/>
          <p:nvPr/>
        </p:nvSpPr>
        <p:spPr>
          <a:xfrm>
            <a:off x="3257479" y="4317279"/>
            <a:ext cx="7246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谈创新：打开增长之锁的钥匙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8B8703-2FFE-49AD-B420-EA1CFB85EB69}"/>
              </a:ext>
            </a:extLst>
          </p:cNvPr>
          <p:cNvSpPr txBox="1"/>
          <p:nvPr/>
        </p:nvSpPr>
        <p:spPr>
          <a:xfrm>
            <a:off x="3257479" y="5231678"/>
            <a:ext cx="7246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谈落实：成为行动队而不是清谈馆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698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158EB92-03BF-4159-9B7A-DE16D990CC89}"/>
              </a:ext>
            </a:extLst>
          </p:cNvPr>
          <p:cNvGrpSpPr/>
          <p:nvPr/>
        </p:nvGrpSpPr>
        <p:grpSpPr>
          <a:xfrm>
            <a:off x="3811927" y="1213771"/>
            <a:ext cx="4567361" cy="4523811"/>
            <a:chOff x="9304645" y="2117532"/>
            <a:chExt cx="2223820" cy="147423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3FECEBE-EB3A-4143-BF39-758599CA54A1}"/>
                </a:ext>
              </a:extLst>
            </p:cNvPr>
            <p:cNvSpPr/>
            <p:nvPr/>
          </p:nvSpPr>
          <p:spPr>
            <a:xfrm>
              <a:off x="9305026" y="2117533"/>
              <a:ext cx="2223439" cy="1474237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mqf</a:t>
              </a:r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A232D4C-6D02-4A7C-8745-939903865438}"/>
                </a:ext>
              </a:extLst>
            </p:cNvPr>
            <p:cNvSpPr/>
            <p:nvPr/>
          </p:nvSpPr>
          <p:spPr>
            <a:xfrm>
              <a:off x="9304645" y="2117532"/>
              <a:ext cx="2223439" cy="1474237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868FCA6-F5F3-46E2-B9CF-524A24E9860A}"/>
              </a:ext>
            </a:extLst>
          </p:cNvPr>
          <p:cNvSpPr txBox="1"/>
          <p:nvPr/>
        </p:nvSpPr>
        <p:spPr>
          <a:xfrm>
            <a:off x="3969121" y="2967843"/>
            <a:ext cx="42410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80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595CFE-9296-43BB-BEC3-D0BB0E940111}"/>
              </a:ext>
            </a:extLst>
          </p:cNvPr>
          <p:cNvSpPr txBox="1"/>
          <p:nvPr/>
        </p:nvSpPr>
        <p:spPr>
          <a:xfrm>
            <a:off x="2026573" y="382657"/>
            <a:ext cx="2829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About the text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1174B78-10A2-4CBA-BEF5-1CEF5D4B32A6}"/>
              </a:ext>
            </a:extLst>
          </p:cNvPr>
          <p:cNvGrpSpPr/>
          <p:nvPr/>
        </p:nvGrpSpPr>
        <p:grpSpPr>
          <a:xfrm>
            <a:off x="3606743" y="5726749"/>
            <a:ext cx="708785" cy="708785"/>
            <a:chOff x="1421680" y="5491898"/>
            <a:chExt cx="750549" cy="750549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圆角矩形 23">
              <a:extLst>
                <a:ext uri="{FF2B5EF4-FFF2-40B4-BE49-F238E27FC236}">
                  <a16:creationId xmlns:a16="http://schemas.microsoft.com/office/drawing/2014/main" id="{2F5D7D9D-1012-4908-AC60-F279F8A8D7C2}"/>
                </a:ext>
              </a:extLst>
            </p:cNvPr>
            <p:cNvSpPr/>
            <p:nvPr/>
          </p:nvSpPr>
          <p:spPr bwMode="auto">
            <a:xfrm>
              <a:off x="1421680" y="5491898"/>
              <a:ext cx="750549" cy="750549"/>
            </a:xfrm>
            <a:prstGeom prst="roundRect">
              <a:avLst>
                <a:gd name="adj" fmla="val 8756"/>
              </a:avLst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F0AB2FE-1A1A-4565-895D-2A5E6C749245}"/>
                </a:ext>
              </a:extLst>
            </p:cNvPr>
            <p:cNvSpPr>
              <a:spLocks noEditPoints="1"/>
            </p:cNvSpPr>
            <p:nvPr/>
          </p:nvSpPr>
          <p:spPr bwMode="auto">
            <a:xfrm rot="8152322">
              <a:off x="1452031" y="5704139"/>
              <a:ext cx="706356" cy="326066"/>
            </a:xfrm>
            <a:custGeom>
              <a:avLst/>
              <a:gdLst>
                <a:gd name="T0" fmla="*/ 577 w 3115"/>
                <a:gd name="T1" fmla="*/ 883 h 1404"/>
                <a:gd name="T2" fmla="*/ 258 w 3115"/>
                <a:gd name="T3" fmla="*/ 859 h 1404"/>
                <a:gd name="T4" fmla="*/ 267 w 3115"/>
                <a:gd name="T5" fmla="*/ 535 h 1404"/>
                <a:gd name="T6" fmla="*/ 279 w 3115"/>
                <a:gd name="T7" fmla="*/ 523 h 1404"/>
                <a:gd name="T8" fmla="*/ 584 w 3115"/>
                <a:gd name="T9" fmla="*/ 530 h 1404"/>
                <a:gd name="T10" fmla="*/ 602 w 3115"/>
                <a:gd name="T11" fmla="*/ 548 h 1404"/>
                <a:gd name="T12" fmla="*/ 595 w 3115"/>
                <a:gd name="T13" fmla="*/ 866 h 1404"/>
                <a:gd name="T14" fmla="*/ 577 w 3115"/>
                <a:gd name="T15" fmla="*/ 883 h 1404"/>
                <a:gd name="T16" fmla="*/ 1265 w 3115"/>
                <a:gd name="T17" fmla="*/ 1132 h 1404"/>
                <a:gd name="T18" fmla="*/ 1404 w 3115"/>
                <a:gd name="T19" fmla="*/ 847 h 1404"/>
                <a:gd name="T20" fmla="*/ 3045 w 3115"/>
                <a:gd name="T21" fmla="*/ 857 h 1404"/>
                <a:gd name="T22" fmla="*/ 3105 w 3115"/>
                <a:gd name="T23" fmla="*/ 797 h 1404"/>
                <a:gd name="T24" fmla="*/ 3088 w 3115"/>
                <a:gd name="T25" fmla="*/ 600 h 1404"/>
                <a:gd name="T26" fmla="*/ 2992 w 3115"/>
                <a:gd name="T27" fmla="*/ 563 h 1404"/>
                <a:gd name="T28" fmla="*/ 2986 w 3115"/>
                <a:gd name="T29" fmla="*/ 557 h 1404"/>
                <a:gd name="T30" fmla="*/ 2969 w 3115"/>
                <a:gd name="T31" fmla="*/ 180 h 1404"/>
                <a:gd name="T32" fmla="*/ 2934 w 3115"/>
                <a:gd name="T33" fmla="*/ 144 h 1404"/>
                <a:gd name="T34" fmla="*/ 2616 w 3115"/>
                <a:gd name="T35" fmla="*/ 160 h 1404"/>
                <a:gd name="T36" fmla="*/ 2610 w 3115"/>
                <a:gd name="T37" fmla="*/ 166 h 1404"/>
                <a:gd name="T38" fmla="*/ 2579 w 3115"/>
                <a:gd name="T39" fmla="*/ 556 h 1404"/>
                <a:gd name="T40" fmla="*/ 2573 w 3115"/>
                <a:gd name="T41" fmla="*/ 562 h 1404"/>
                <a:gd name="T42" fmla="*/ 2447 w 3115"/>
                <a:gd name="T43" fmla="*/ 567 h 1404"/>
                <a:gd name="T44" fmla="*/ 2424 w 3115"/>
                <a:gd name="T45" fmla="*/ 387 h 1404"/>
                <a:gd name="T46" fmla="*/ 2400 w 3115"/>
                <a:gd name="T47" fmla="*/ 363 h 1404"/>
                <a:gd name="T48" fmla="*/ 2262 w 3115"/>
                <a:gd name="T49" fmla="*/ 381 h 1404"/>
                <a:gd name="T50" fmla="*/ 2231 w 3115"/>
                <a:gd name="T51" fmla="*/ 554 h 1404"/>
                <a:gd name="T52" fmla="*/ 2225 w 3115"/>
                <a:gd name="T53" fmla="*/ 560 h 1404"/>
                <a:gd name="T54" fmla="*/ 1399 w 3115"/>
                <a:gd name="T55" fmla="*/ 557 h 1404"/>
                <a:gd name="T56" fmla="*/ 1393 w 3115"/>
                <a:gd name="T57" fmla="*/ 551 h 1404"/>
                <a:gd name="T58" fmla="*/ 1357 w 3115"/>
                <a:gd name="T59" fmla="*/ 419 h 1404"/>
                <a:gd name="T60" fmla="*/ 999 w 3115"/>
                <a:gd name="T61" fmla="*/ 64 h 1404"/>
                <a:gd name="T62" fmla="*/ 802 w 3115"/>
                <a:gd name="T63" fmla="*/ 11 h 1404"/>
                <a:gd name="T64" fmla="*/ 604 w 3115"/>
                <a:gd name="T65" fmla="*/ 11 h 1404"/>
                <a:gd name="T66" fmla="*/ 148 w 3115"/>
                <a:gd name="T67" fmla="*/ 283 h 1404"/>
                <a:gd name="T68" fmla="*/ 5 w 3115"/>
                <a:gd name="T69" fmla="*/ 726 h 1404"/>
                <a:gd name="T70" fmla="*/ 252 w 3115"/>
                <a:gd name="T71" fmla="*/ 1242 h 1404"/>
                <a:gd name="T72" fmla="*/ 695 w 3115"/>
                <a:gd name="T73" fmla="*/ 1402 h 1404"/>
                <a:gd name="T74" fmla="*/ 1265 w 3115"/>
                <a:gd name="T75" fmla="*/ 1132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15" h="1404">
                  <a:moveTo>
                    <a:pt x="577" y="883"/>
                  </a:moveTo>
                  <a:cubicBezTo>
                    <a:pt x="505" y="954"/>
                    <a:pt x="325" y="952"/>
                    <a:pt x="258" y="859"/>
                  </a:cubicBezTo>
                  <a:cubicBezTo>
                    <a:pt x="183" y="754"/>
                    <a:pt x="169" y="631"/>
                    <a:pt x="267" y="535"/>
                  </a:cubicBezTo>
                  <a:cubicBezTo>
                    <a:pt x="271" y="531"/>
                    <a:pt x="275" y="527"/>
                    <a:pt x="279" y="523"/>
                  </a:cubicBezTo>
                  <a:cubicBezTo>
                    <a:pt x="351" y="451"/>
                    <a:pt x="507" y="453"/>
                    <a:pt x="584" y="530"/>
                  </a:cubicBezTo>
                  <a:cubicBezTo>
                    <a:pt x="590" y="536"/>
                    <a:pt x="596" y="542"/>
                    <a:pt x="602" y="548"/>
                  </a:cubicBezTo>
                  <a:cubicBezTo>
                    <a:pt x="686" y="633"/>
                    <a:pt x="680" y="781"/>
                    <a:pt x="595" y="866"/>
                  </a:cubicBezTo>
                  <a:cubicBezTo>
                    <a:pt x="589" y="872"/>
                    <a:pt x="583" y="878"/>
                    <a:pt x="577" y="883"/>
                  </a:cubicBezTo>
                  <a:close/>
                  <a:moveTo>
                    <a:pt x="1265" y="1132"/>
                  </a:moveTo>
                  <a:cubicBezTo>
                    <a:pt x="1318" y="1065"/>
                    <a:pt x="1379" y="933"/>
                    <a:pt x="1404" y="847"/>
                  </a:cubicBezTo>
                  <a:cubicBezTo>
                    <a:pt x="1951" y="851"/>
                    <a:pt x="2498" y="854"/>
                    <a:pt x="3045" y="857"/>
                  </a:cubicBezTo>
                  <a:cubicBezTo>
                    <a:pt x="3074" y="856"/>
                    <a:pt x="3094" y="835"/>
                    <a:pt x="3105" y="797"/>
                  </a:cubicBezTo>
                  <a:cubicBezTo>
                    <a:pt x="3105" y="769"/>
                    <a:pt x="3115" y="627"/>
                    <a:pt x="3088" y="600"/>
                  </a:cubicBezTo>
                  <a:cubicBezTo>
                    <a:pt x="3051" y="563"/>
                    <a:pt x="3010" y="582"/>
                    <a:pt x="2992" y="563"/>
                  </a:cubicBezTo>
                  <a:cubicBezTo>
                    <a:pt x="2990" y="561"/>
                    <a:pt x="2988" y="559"/>
                    <a:pt x="2986" y="557"/>
                  </a:cubicBezTo>
                  <a:cubicBezTo>
                    <a:pt x="2964" y="536"/>
                    <a:pt x="2996" y="206"/>
                    <a:pt x="2969" y="180"/>
                  </a:cubicBezTo>
                  <a:cubicBezTo>
                    <a:pt x="2958" y="168"/>
                    <a:pt x="2946" y="156"/>
                    <a:pt x="2934" y="144"/>
                  </a:cubicBezTo>
                  <a:cubicBezTo>
                    <a:pt x="2898" y="108"/>
                    <a:pt x="2653" y="124"/>
                    <a:pt x="2616" y="160"/>
                  </a:cubicBezTo>
                  <a:cubicBezTo>
                    <a:pt x="2614" y="162"/>
                    <a:pt x="2612" y="164"/>
                    <a:pt x="2610" y="166"/>
                  </a:cubicBezTo>
                  <a:cubicBezTo>
                    <a:pt x="2556" y="221"/>
                    <a:pt x="2616" y="519"/>
                    <a:pt x="2579" y="556"/>
                  </a:cubicBezTo>
                  <a:cubicBezTo>
                    <a:pt x="2577" y="558"/>
                    <a:pt x="2575" y="560"/>
                    <a:pt x="2573" y="562"/>
                  </a:cubicBezTo>
                  <a:cubicBezTo>
                    <a:pt x="2559" y="576"/>
                    <a:pt x="2452" y="572"/>
                    <a:pt x="2447" y="567"/>
                  </a:cubicBezTo>
                  <a:cubicBezTo>
                    <a:pt x="2424" y="544"/>
                    <a:pt x="2454" y="418"/>
                    <a:pt x="2424" y="387"/>
                  </a:cubicBezTo>
                  <a:cubicBezTo>
                    <a:pt x="2416" y="379"/>
                    <a:pt x="2408" y="371"/>
                    <a:pt x="2400" y="363"/>
                  </a:cubicBezTo>
                  <a:cubicBezTo>
                    <a:pt x="2372" y="336"/>
                    <a:pt x="2300" y="343"/>
                    <a:pt x="2262" y="381"/>
                  </a:cubicBezTo>
                  <a:cubicBezTo>
                    <a:pt x="2218" y="424"/>
                    <a:pt x="2255" y="530"/>
                    <a:pt x="2231" y="554"/>
                  </a:cubicBezTo>
                  <a:cubicBezTo>
                    <a:pt x="2229" y="556"/>
                    <a:pt x="2227" y="558"/>
                    <a:pt x="2225" y="560"/>
                  </a:cubicBezTo>
                  <a:cubicBezTo>
                    <a:pt x="2207" y="578"/>
                    <a:pt x="1417" y="575"/>
                    <a:pt x="1399" y="557"/>
                  </a:cubicBezTo>
                  <a:cubicBezTo>
                    <a:pt x="1397" y="555"/>
                    <a:pt x="1395" y="553"/>
                    <a:pt x="1393" y="551"/>
                  </a:cubicBezTo>
                  <a:cubicBezTo>
                    <a:pt x="1377" y="536"/>
                    <a:pt x="1370" y="445"/>
                    <a:pt x="1357" y="419"/>
                  </a:cubicBezTo>
                  <a:cubicBezTo>
                    <a:pt x="1303" y="313"/>
                    <a:pt x="1218" y="162"/>
                    <a:pt x="999" y="64"/>
                  </a:cubicBezTo>
                  <a:cubicBezTo>
                    <a:pt x="937" y="36"/>
                    <a:pt x="864" y="24"/>
                    <a:pt x="802" y="11"/>
                  </a:cubicBezTo>
                  <a:cubicBezTo>
                    <a:pt x="748" y="0"/>
                    <a:pt x="657" y="1"/>
                    <a:pt x="604" y="11"/>
                  </a:cubicBezTo>
                  <a:cubicBezTo>
                    <a:pt x="389" y="55"/>
                    <a:pt x="299" y="133"/>
                    <a:pt x="148" y="283"/>
                  </a:cubicBezTo>
                  <a:cubicBezTo>
                    <a:pt x="52" y="378"/>
                    <a:pt x="0" y="623"/>
                    <a:pt x="5" y="726"/>
                  </a:cubicBezTo>
                  <a:cubicBezTo>
                    <a:pt x="17" y="935"/>
                    <a:pt x="109" y="1097"/>
                    <a:pt x="252" y="1242"/>
                  </a:cubicBezTo>
                  <a:cubicBezTo>
                    <a:pt x="359" y="1349"/>
                    <a:pt x="580" y="1404"/>
                    <a:pt x="695" y="1402"/>
                  </a:cubicBezTo>
                  <a:cubicBezTo>
                    <a:pt x="955" y="1396"/>
                    <a:pt x="1155" y="1273"/>
                    <a:pt x="1265" y="1132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1FD8858-CE75-4667-B7AF-559D47FACB1F}"/>
              </a:ext>
            </a:extLst>
          </p:cNvPr>
          <p:cNvGrpSpPr/>
          <p:nvPr/>
        </p:nvGrpSpPr>
        <p:grpSpPr>
          <a:xfrm>
            <a:off x="1802102" y="1424120"/>
            <a:ext cx="4517622" cy="3833466"/>
            <a:chOff x="2224171" y="1187156"/>
            <a:chExt cx="4517622" cy="383346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5DDCAD3-E04A-4D18-8CD7-CAB380FFA827}"/>
                </a:ext>
              </a:extLst>
            </p:cNvPr>
            <p:cNvGrpSpPr/>
            <p:nvPr/>
          </p:nvGrpSpPr>
          <p:grpSpPr>
            <a:xfrm>
              <a:off x="3520565" y="1187156"/>
              <a:ext cx="1860550" cy="1861200"/>
              <a:chOff x="7424766" y="-2095049"/>
              <a:chExt cx="1860550" cy="1861200"/>
            </a:xfrm>
          </p:grpSpPr>
          <p:sp>
            <p:nvSpPr>
              <p:cNvPr id="6" name="Oval 6">
                <a:extLst>
                  <a:ext uri="{FF2B5EF4-FFF2-40B4-BE49-F238E27FC236}">
                    <a16:creationId xmlns:a16="http://schemas.microsoft.com/office/drawing/2014/main" id="{3C62A8B8-211A-4D98-BA9A-F771BBFD2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4766" y="-2095049"/>
                <a:ext cx="1860550" cy="18612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845376AE-BD5E-48D5-997B-F9A622673D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98789" y="-1712209"/>
                <a:ext cx="939800" cy="1062038"/>
              </a:xfrm>
              <a:custGeom>
                <a:avLst/>
                <a:gdLst>
                  <a:gd name="T0" fmla="*/ 863 w 1354"/>
                  <a:gd name="T1" fmla="*/ 192 h 1529"/>
                  <a:gd name="T2" fmla="*/ 671 w 1354"/>
                  <a:gd name="T3" fmla="*/ 384 h 1529"/>
                  <a:gd name="T4" fmla="*/ 479 w 1354"/>
                  <a:gd name="T5" fmla="*/ 384 h 1529"/>
                  <a:gd name="T6" fmla="*/ 288 w 1354"/>
                  <a:gd name="T7" fmla="*/ 192 h 1529"/>
                  <a:gd name="T8" fmla="*/ 479 w 1354"/>
                  <a:gd name="T9" fmla="*/ 0 h 1529"/>
                  <a:gd name="T10" fmla="*/ 671 w 1354"/>
                  <a:gd name="T11" fmla="*/ 0 h 1529"/>
                  <a:gd name="T12" fmla="*/ 863 w 1354"/>
                  <a:gd name="T13" fmla="*/ 192 h 1529"/>
                  <a:gd name="T14" fmla="*/ 954 w 1354"/>
                  <a:gd name="T15" fmla="*/ 192 h 1529"/>
                  <a:gd name="T16" fmla="*/ 958 w 1354"/>
                  <a:gd name="T17" fmla="*/ 236 h 1529"/>
                  <a:gd name="T18" fmla="*/ 719 w 1354"/>
                  <a:gd name="T19" fmla="*/ 475 h 1529"/>
                  <a:gd name="T20" fmla="*/ 431 w 1354"/>
                  <a:gd name="T21" fmla="*/ 475 h 1529"/>
                  <a:gd name="T22" fmla="*/ 192 w 1354"/>
                  <a:gd name="T23" fmla="*/ 236 h 1529"/>
                  <a:gd name="T24" fmla="*/ 196 w 1354"/>
                  <a:gd name="T25" fmla="*/ 192 h 1529"/>
                  <a:gd name="T26" fmla="*/ 0 w 1354"/>
                  <a:gd name="T27" fmla="*/ 427 h 1529"/>
                  <a:gd name="T28" fmla="*/ 0 w 1354"/>
                  <a:gd name="T29" fmla="*/ 1290 h 1529"/>
                  <a:gd name="T30" fmla="*/ 239 w 1354"/>
                  <a:gd name="T31" fmla="*/ 1529 h 1529"/>
                  <a:gd name="T32" fmla="*/ 877 w 1354"/>
                  <a:gd name="T33" fmla="*/ 1529 h 1529"/>
                  <a:gd name="T34" fmla="*/ 617 w 1354"/>
                  <a:gd name="T35" fmla="*/ 1135 h 1529"/>
                  <a:gd name="T36" fmla="*/ 1045 w 1354"/>
                  <a:gd name="T37" fmla="*/ 707 h 1529"/>
                  <a:gd name="T38" fmla="*/ 1150 w 1354"/>
                  <a:gd name="T39" fmla="*/ 720 h 1529"/>
                  <a:gd name="T40" fmla="*/ 1150 w 1354"/>
                  <a:gd name="T41" fmla="*/ 427 h 1529"/>
                  <a:gd name="T42" fmla="*/ 954 w 1354"/>
                  <a:gd name="T43" fmla="*/ 192 h 1529"/>
                  <a:gd name="T44" fmla="*/ 539 w 1354"/>
                  <a:gd name="T45" fmla="*/ 959 h 1529"/>
                  <a:gd name="T46" fmla="*/ 539 w 1354"/>
                  <a:gd name="T47" fmla="*/ 959 h 1529"/>
                  <a:gd name="T48" fmla="*/ 239 w 1354"/>
                  <a:gd name="T49" fmla="*/ 959 h 1529"/>
                  <a:gd name="T50" fmla="*/ 192 w 1354"/>
                  <a:gd name="T51" fmla="*/ 911 h 1529"/>
                  <a:gd name="T52" fmla="*/ 239 w 1354"/>
                  <a:gd name="T53" fmla="*/ 863 h 1529"/>
                  <a:gd name="T54" fmla="*/ 539 w 1354"/>
                  <a:gd name="T55" fmla="*/ 863 h 1529"/>
                  <a:gd name="T56" fmla="*/ 587 w 1354"/>
                  <a:gd name="T57" fmla="*/ 911 h 1529"/>
                  <a:gd name="T58" fmla="*/ 539 w 1354"/>
                  <a:gd name="T59" fmla="*/ 959 h 1529"/>
                  <a:gd name="T60" fmla="*/ 635 w 1354"/>
                  <a:gd name="T61" fmla="*/ 767 h 1529"/>
                  <a:gd name="T62" fmla="*/ 635 w 1354"/>
                  <a:gd name="T63" fmla="*/ 767 h 1529"/>
                  <a:gd name="T64" fmla="*/ 239 w 1354"/>
                  <a:gd name="T65" fmla="*/ 767 h 1529"/>
                  <a:gd name="T66" fmla="*/ 192 w 1354"/>
                  <a:gd name="T67" fmla="*/ 719 h 1529"/>
                  <a:gd name="T68" fmla="*/ 239 w 1354"/>
                  <a:gd name="T69" fmla="*/ 671 h 1529"/>
                  <a:gd name="T70" fmla="*/ 635 w 1354"/>
                  <a:gd name="T71" fmla="*/ 671 h 1529"/>
                  <a:gd name="T72" fmla="*/ 683 w 1354"/>
                  <a:gd name="T73" fmla="*/ 719 h 1529"/>
                  <a:gd name="T74" fmla="*/ 635 w 1354"/>
                  <a:gd name="T75" fmla="*/ 767 h 1529"/>
                  <a:gd name="T76" fmla="*/ 1124 w 1354"/>
                  <a:gd name="T77" fmla="*/ 838 h 1529"/>
                  <a:gd name="T78" fmla="*/ 1048 w 1354"/>
                  <a:gd name="T79" fmla="*/ 829 h 1529"/>
                  <a:gd name="T80" fmla="*/ 743 w 1354"/>
                  <a:gd name="T81" fmla="*/ 1134 h 1529"/>
                  <a:gd name="T82" fmla="*/ 984 w 1354"/>
                  <a:gd name="T83" fmla="*/ 1433 h 1529"/>
                  <a:gd name="T84" fmla="*/ 1048 w 1354"/>
                  <a:gd name="T85" fmla="*/ 1440 h 1529"/>
                  <a:gd name="T86" fmla="*/ 1354 w 1354"/>
                  <a:gd name="T87" fmla="*/ 1134 h 1529"/>
                  <a:gd name="T88" fmla="*/ 1124 w 1354"/>
                  <a:gd name="T89" fmla="*/ 838 h 1529"/>
                  <a:gd name="T90" fmla="*/ 1221 w 1354"/>
                  <a:gd name="T91" fmla="*/ 1091 h 1529"/>
                  <a:gd name="T92" fmla="*/ 1221 w 1354"/>
                  <a:gd name="T93" fmla="*/ 1091 h 1529"/>
                  <a:gd name="T94" fmla="*/ 1124 w 1354"/>
                  <a:gd name="T95" fmla="*/ 1187 h 1529"/>
                  <a:gd name="T96" fmla="*/ 1048 w 1354"/>
                  <a:gd name="T97" fmla="*/ 1264 h 1529"/>
                  <a:gd name="T98" fmla="*/ 962 w 1354"/>
                  <a:gd name="T99" fmla="*/ 1264 h 1529"/>
                  <a:gd name="T100" fmla="*/ 875 w 1354"/>
                  <a:gd name="T101" fmla="*/ 1177 h 1529"/>
                  <a:gd name="T102" fmla="*/ 875 w 1354"/>
                  <a:gd name="T103" fmla="*/ 1091 h 1529"/>
                  <a:gd name="T104" fmla="*/ 962 w 1354"/>
                  <a:gd name="T105" fmla="*/ 1091 h 1529"/>
                  <a:gd name="T106" fmla="*/ 1005 w 1354"/>
                  <a:gd name="T107" fmla="*/ 1134 h 1529"/>
                  <a:gd name="T108" fmla="*/ 1124 w 1354"/>
                  <a:gd name="T109" fmla="*/ 1015 h 1529"/>
                  <a:gd name="T110" fmla="*/ 1135 w 1354"/>
                  <a:gd name="T111" fmla="*/ 1005 h 1529"/>
                  <a:gd name="T112" fmla="*/ 1221 w 1354"/>
                  <a:gd name="T113" fmla="*/ 1005 h 1529"/>
                  <a:gd name="T114" fmla="*/ 1221 w 1354"/>
                  <a:gd name="T115" fmla="*/ 1091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54" h="1529">
                    <a:moveTo>
                      <a:pt x="863" y="192"/>
                    </a:moveTo>
                    <a:cubicBezTo>
                      <a:pt x="863" y="298"/>
                      <a:pt x="777" y="384"/>
                      <a:pt x="671" y="384"/>
                    </a:cubicBezTo>
                    <a:lnTo>
                      <a:pt x="479" y="384"/>
                    </a:lnTo>
                    <a:cubicBezTo>
                      <a:pt x="373" y="384"/>
                      <a:pt x="288" y="298"/>
                      <a:pt x="288" y="192"/>
                    </a:cubicBezTo>
                    <a:cubicBezTo>
                      <a:pt x="288" y="86"/>
                      <a:pt x="373" y="0"/>
                      <a:pt x="479" y="0"/>
                    </a:cubicBezTo>
                    <a:lnTo>
                      <a:pt x="671" y="0"/>
                    </a:lnTo>
                    <a:cubicBezTo>
                      <a:pt x="777" y="0"/>
                      <a:pt x="863" y="86"/>
                      <a:pt x="863" y="192"/>
                    </a:cubicBezTo>
                    <a:close/>
                    <a:moveTo>
                      <a:pt x="954" y="192"/>
                    </a:moveTo>
                    <a:cubicBezTo>
                      <a:pt x="957" y="206"/>
                      <a:pt x="958" y="221"/>
                      <a:pt x="958" y="236"/>
                    </a:cubicBezTo>
                    <a:cubicBezTo>
                      <a:pt x="958" y="368"/>
                      <a:pt x="851" y="475"/>
                      <a:pt x="719" y="475"/>
                    </a:cubicBezTo>
                    <a:lnTo>
                      <a:pt x="431" y="475"/>
                    </a:lnTo>
                    <a:cubicBezTo>
                      <a:pt x="299" y="475"/>
                      <a:pt x="192" y="368"/>
                      <a:pt x="192" y="236"/>
                    </a:cubicBezTo>
                    <a:cubicBezTo>
                      <a:pt x="192" y="221"/>
                      <a:pt x="193" y="206"/>
                      <a:pt x="196" y="192"/>
                    </a:cubicBezTo>
                    <a:cubicBezTo>
                      <a:pt x="84" y="213"/>
                      <a:pt x="0" y="310"/>
                      <a:pt x="0" y="427"/>
                    </a:cubicBezTo>
                    <a:lnTo>
                      <a:pt x="0" y="1290"/>
                    </a:lnTo>
                    <a:cubicBezTo>
                      <a:pt x="0" y="1422"/>
                      <a:pt x="107" y="1529"/>
                      <a:pt x="239" y="1529"/>
                    </a:cubicBezTo>
                    <a:lnTo>
                      <a:pt x="877" y="1529"/>
                    </a:lnTo>
                    <a:cubicBezTo>
                      <a:pt x="724" y="1464"/>
                      <a:pt x="617" y="1312"/>
                      <a:pt x="617" y="1135"/>
                    </a:cubicBezTo>
                    <a:cubicBezTo>
                      <a:pt x="617" y="899"/>
                      <a:pt x="809" y="707"/>
                      <a:pt x="1045" y="707"/>
                    </a:cubicBezTo>
                    <a:cubicBezTo>
                      <a:pt x="1081" y="707"/>
                      <a:pt x="1116" y="712"/>
                      <a:pt x="1150" y="720"/>
                    </a:cubicBezTo>
                    <a:lnTo>
                      <a:pt x="1150" y="427"/>
                    </a:lnTo>
                    <a:cubicBezTo>
                      <a:pt x="1150" y="310"/>
                      <a:pt x="1066" y="213"/>
                      <a:pt x="954" y="192"/>
                    </a:cubicBezTo>
                    <a:close/>
                    <a:moveTo>
                      <a:pt x="539" y="959"/>
                    </a:moveTo>
                    <a:lnTo>
                      <a:pt x="539" y="959"/>
                    </a:lnTo>
                    <a:lnTo>
                      <a:pt x="239" y="959"/>
                    </a:lnTo>
                    <a:cubicBezTo>
                      <a:pt x="213" y="959"/>
                      <a:pt x="192" y="937"/>
                      <a:pt x="192" y="911"/>
                    </a:cubicBezTo>
                    <a:cubicBezTo>
                      <a:pt x="192" y="884"/>
                      <a:pt x="213" y="863"/>
                      <a:pt x="239" y="863"/>
                    </a:cubicBezTo>
                    <a:lnTo>
                      <a:pt x="539" y="863"/>
                    </a:lnTo>
                    <a:cubicBezTo>
                      <a:pt x="565" y="863"/>
                      <a:pt x="587" y="884"/>
                      <a:pt x="587" y="911"/>
                    </a:cubicBezTo>
                    <a:cubicBezTo>
                      <a:pt x="587" y="937"/>
                      <a:pt x="565" y="959"/>
                      <a:pt x="539" y="959"/>
                    </a:cubicBezTo>
                    <a:close/>
                    <a:moveTo>
                      <a:pt x="635" y="767"/>
                    </a:moveTo>
                    <a:lnTo>
                      <a:pt x="635" y="767"/>
                    </a:lnTo>
                    <a:lnTo>
                      <a:pt x="239" y="767"/>
                    </a:lnTo>
                    <a:cubicBezTo>
                      <a:pt x="213" y="767"/>
                      <a:pt x="192" y="746"/>
                      <a:pt x="192" y="719"/>
                    </a:cubicBezTo>
                    <a:cubicBezTo>
                      <a:pt x="192" y="693"/>
                      <a:pt x="213" y="671"/>
                      <a:pt x="239" y="671"/>
                    </a:cubicBezTo>
                    <a:lnTo>
                      <a:pt x="635" y="671"/>
                    </a:lnTo>
                    <a:cubicBezTo>
                      <a:pt x="661" y="671"/>
                      <a:pt x="683" y="693"/>
                      <a:pt x="683" y="719"/>
                    </a:cubicBezTo>
                    <a:cubicBezTo>
                      <a:pt x="683" y="746"/>
                      <a:pt x="661" y="767"/>
                      <a:pt x="635" y="767"/>
                    </a:cubicBezTo>
                    <a:close/>
                    <a:moveTo>
                      <a:pt x="1124" y="838"/>
                    </a:moveTo>
                    <a:cubicBezTo>
                      <a:pt x="1100" y="832"/>
                      <a:pt x="1075" y="829"/>
                      <a:pt x="1048" y="829"/>
                    </a:cubicBezTo>
                    <a:cubicBezTo>
                      <a:pt x="880" y="829"/>
                      <a:pt x="743" y="966"/>
                      <a:pt x="743" y="1134"/>
                    </a:cubicBezTo>
                    <a:cubicBezTo>
                      <a:pt x="743" y="1281"/>
                      <a:pt x="846" y="1403"/>
                      <a:pt x="984" y="1433"/>
                    </a:cubicBezTo>
                    <a:cubicBezTo>
                      <a:pt x="1004" y="1437"/>
                      <a:pt x="1026" y="1440"/>
                      <a:pt x="1048" y="1440"/>
                    </a:cubicBezTo>
                    <a:cubicBezTo>
                      <a:pt x="1217" y="1440"/>
                      <a:pt x="1354" y="1303"/>
                      <a:pt x="1354" y="1134"/>
                    </a:cubicBezTo>
                    <a:cubicBezTo>
                      <a:pt x="1354" y="992"/>
                      <a:pt x="1256" y="872"/>
                      <a:pt x="1124" y="838"/>
                    </a:cubicBezTo>
                    <a:close/>
                    <a:moveTo>
                      <a:pt x="1221" y="1091"/>
                    </a:moveTo>
                    <a:lnTo>
                      <a:pt x="1221" y="1091"/>
                    </a:lnTo>
                    <a:lnTo>
                      <a:pt x="1124" y="1187"/>
                    </a:lnTo>
                    <a:lnTo>
                      <a:pt x="1048" y="1264"/>
                    </a:lnTo>
                    <a:cubicBezTo>
                      <a:pt x="1024" y="1288"/>
                      <a:pt x="986" y="1288"/>
                      <a:pt x="962" y="1264"/>
                    </a:cubicBezTo>
                    <a:lnTo>
                      <a:pt x="875" y="1177"/>
                    </a:lnTo>
                    <a:cubicBezTo>
                      <a:pt x="851" y="1154"/>
                      <a:pt x="851" y="1115"/>
                      <a:pt x="875" y="1091"/>
                    </a:cubicBezTo>
                    <a:cubicBezTo>
                      <a:pt x="899" y="1067"/>
                      <a:pt x="938" y="1067"/>
                      <a:pt x="962" y="1091"/>
                    </a:cubicBezTo>
                    <a:lnTo>
                      <a:pt x="1005" y="1134"/>
                    </a:lnTo>
                    <a:lnTo>
                      <a:pt x="1124" y="1015"/>
                    </a:lnTo>
                    <a:lnTo>
                      <a:pt x="1135" y="1005"/>
                    </a:lnTo>
                    <a:cubicBezTo>
                      <a:pt x="1158" y="981"/>
                      <a:pt x="1197" y="981"/>
                      <a:pt x="1221" y="1005"/>
                    </a:cubicBezTo>
                    <a:cubicBezTo>
                      <a:pt x="1245" y="1028"/>
                      <a:pt x="1245" y="1067"/>
                      <a:pt x="1221" y="10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D60E8858-9F8E-40BB-AD24-8C426A5CB07E}"/>
                </a:ext>
              </a:extLst>
            </p:cNvPr>
            <p:cNvSpPr txBox="1"/>
            <p:nvPr/>
          </p:nvSpPr>
          <p:spPr>
            <a:xfrm>
              <a:off x="2224171" y="2856869"/>
              <a:ext cx="4517622" cy="461665"/>
            </a:xfrm>
            <a:prstGeom prst="rect">
              <a:avLst/>
            </a:prstGeom>
            <a:gradFill>
              <a:gsLst>
                <a:gs pos="100000">
                  <a:srgbClr val="FFBE86"/>
                </a:gs>
                <a:gs pos="31000">
                  <a:srgbClr val="A6A6A6"/>
                </a:gs>
              </a:gsLst>
              <a:lin ang="0" scaled="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Genre</a:t>
              </a: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B6E28C2-14E6-4759-BD22-0D2C9FDDCE3A}"/>
                </a:ext>
              </a:extLst>
            </p:cNvPr>
            <p:cNvSpPr/>
            <p:nvPr/>
          </p:nvSpPr>
          <p:spPr bwMode="auto">
            <a:xfrm>
              <a:off x="2224171" y="3339039"/>
              <a:ext cx="4517622" cy="16815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60A0A99B-DB3A-4EE7-AB10-677325882223}"/>
                </a:ext>
              </a:extLst>
            </p:cNvPr>
            <p:cNvSpPr txBox="1"/>
            <p:nvPr/>
          </p:nvSpPr>
          <p:spPr>
            <a:xfrm>
              <a:off x="3477943" y="3808202"/>
              <a:ext cx="19457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2800" dirty="0"/>
                <a:t>Exposition</a:t>
              </a:r>
              <a:endParaRPr lang="zh-CN" altLang="en-US" sz="2800" dirty="0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54702206-28BB-42FC-AE7B-7C34360A0291}"/>
              </a:ext>
            </a:extLst>
          </p:cNvPr>
          <p:cNvSpPr/>
          <p:nvPr/>
        </p:nvSpPr>
        <p:spPr>
          <a:xfrm>
            <a:off x="4864884" y="5604087"/>
            <a:ext cx="5604282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2800" b="1" dirty="0">
                <a:latin typeface="+mj-ea"/>
                <a:ea typeface="+mj-ea"/>
              </a:rPr>
              <a:t>Focal Point:</a:t>
            </a:r>
            <a:r>
              <a:rPr lang="zh-CN" altLang="en-US" sz="2800" b="1" dirty="0">
                <a:latin typeface="+mj-ea"/>
                <a:ea typeface="+mj-ea"/>
              </a:rPr>
              <a:t> </a:t>
            </a:r>
            <a:endParaRPr lang="en-US" altLang="zh-CN" sz="2800" b="1" dirty="0">
              <a:latin typeface="+mj-ea"/>
              <a:ea typeface="+mj-ea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Feeling responsible for others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9BAD1AD-7266-46D6-BECB-3EF4DD9CA314}"/>
              </a:ext>
            </a:extLst>
          </p:cNvPr>
          <p:cNvGrpSpPr/>
          <p:nvPr/>
        </p:nvGrpSpPr>
        <p:grpSpPr>
          <a:xfrm>
            <a:off x="6970056" y="1424120"/>
            <a:ext cx="4579416" cy="3839378"/>
            <a:chOff x="7204516" y="1418208"/>
            <a:chExt cx="4579416" cy="383937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7C2253A-5C15-4B40-A4BB-5237BEF76496}"/>
                </a:ext>
              </a:extLst>
            </p:cNvPr>
            <p:cNvGrpSpPr/>
            <p:nvPr/>
          </p:nvGrpSpPr>
          <p:grpSpPr>
            <a:xfrm>
              <a:off x="7204516" y="1418208"/>
              <a:ext cx="4579416" cy="3839378"/>
              <a:chOff x="7204516" y="1418208"/>
              <a:chExt cx="4579416" cy="3839378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ED63F2F8-2756-4A75-A6E0-17E267CDCD27}"/>
                  </a:ext>
                </a:extLst>
              </p:cNvPr>
              <p:cNvGrpSpPr/>
              <p:nvPr/>
            </p:nvGrpSpPr>
            <p:grpSpPr>
              <a:xfrm>
                <a:off x="8500910" y="1418208"/>
                <a:ext cx="1860550" cy="1860550"/>
                <a:chOff x="7764663" y="-2148550"/>
                <a:chExt cx="1860550" cy="1860550"/>
              </a:xfrm>
            </p:grpSpPr>
            <p:sp>
              <p:nvSpPr>
                <p:cNvPr id="7" name="Oval 7">
                  <a:extLst>
                    <a:ext uri="{FF2B5EF4-FFF2-40B4-BE49-F238E27FC236}">
                      <a16:creationId xmlns:a16="http://schemas.microsoft.com/office/drawing/2014/main" id="{C8C6EAAD-9E77-4AF1-847F-4B5ED08BA8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64663" y="-2148550"/>
                  <a:ext cx="1860550" cy="186055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" name="Freeform 8">
                  <a:extLst>
                    <a:ext uri="{FF2B5EF4-FFF2-40B4-BE49-F238E27FC236}">
                      <a16:creationId xmlns:a16="http://schemas.microsoft.com/office/drawing/2014/main" id="{9633F636-186A-423F-A5FD-BD0F557295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73444" y="-1815498"/>
                  <a:ext cx="1042988" cy="1154113"/>
                </a:xfrm>
                <a:custGeom>
                  <a:avLst/>
                  <a:gdLst>
                    <a:gd name="T0" fmla="*/ 798 w 1502"/>
                    <a:gd name="T1" fmla="*/ 0 h 1664"/>
                    <a:gd name="T2" fmla="*/ 706 w 1502"/>
                    <a:gd name="T3" fmla="*/ 248 h 1664"/>
                    <a:gd name="T4" fmla="*/ 1502 w 1502"/>
                    <a:gd name="T5" fmla="*/ 705 h 1664"/>
                    <a:gd name="T6" fmla="*/ 1502 w 1502"/>
                    <a:gd name="T7" fmla="*/ 798 h 1664"/>
                    <a:gd name="T8" fmla="*/ 1254 w 1502"/>
                    <a:gd name="T9" fmla="*/ 705 h 1664"/>
                    <a:gd name="T10" fmla="*/ 1378 w 1502"/>
                    <a:gd name="T11" fmla="*/ 336 h 1664"/>
                    <a:gd name="T12" fmla="*/ 1425 w 1502"/>
                    <a:gd name="T13" fmla="*/ 416 h 1664"/>
                    <a:gd name="T14" fmla="*/ 1164 w 1502"/>
                    <a:gd name="T15" fmla="*/ 460 h 1664"/>
                    <a:gd name="T16" fmla="*/ 1087 w 1502"/>
                    <a:gd name="T17" fmla="*/ 77 h 1664"/>
                    <a:gd name="T18" fmla="*/ 963 w 1502"/>
                    <a:gd name="T19" fmla="*/ 292 h 1664"/>
                    <a:gd name="T20" fmla="*/ 1167 w 1502"/>
                    <a:gd name="T21" fmla="*/ 124 h 1664"/>
                    <a:gd name="T22" fmla="*/ 0 w 1502"/>
                    <a:gd name="T23" fmla="*/ 796 h 1664"/>
                    <a:gd name="T24" fmla="*/ 0 w 1502"/>
                    <a:gd name="T25" fmla="*/ 703 h 1664"/>
                    <a:gd name="T26" fmla="*/ 248 w 1502"/>
                    <a:gd name="T27" fmla="*/ 796 h 1664"/>
                    <a:gd name="T28" fmla="*/ 78 w 1502"/>
                    <a:gd name="T29" fmla="*/ 414 h 1664"/>
                    <a:gd name="T30" fmla="*/ 124 w 1502"/>
                    <a:gd name="T31" fmla="*/ 334 h 1664"/>
                    <a:gd name="T32" fmla="*/ 293 w 1502"/>
                    <a:gd name="T33" fmla="*/ 538 h 1664"/>
                    <a:gd name="T34" fmla="*/ 336 w 1502"/>
                    <a:gd name="T35" fmla="*/ 123 h 1664"/>
                    <a:gd name="T36" fmla="*/ 461 w 1502"/>
                    <a:gd name="T37" fmla="*/ 338 h 1664"/>
                    <a:gd name="T38" fmla="*/ 417 w 1502"/>
                    <a:gd name="T39" fmla="*/ 76 h 1664"/>
                    <a:gd name="T40" fmla="*/ 753 w 1502"/>
                    <a:gd name="T41" fmla="*/ 363 h 1664"/>
                    <a:gd name="T42" fmla="*/ 1036 w 1502"/>
                    <a:gd name="T43" fmla="*/ 481 h 1664"/>
                    <a:gd name="T44" fmla="*/ 1097 w 1502"/>
                    <a:gd name="T45" fmla="*/ 967 h 1664"/>
                    <a:gd name="T46" fmla="*/ 967 w 1502"/>
                    <a:gd name="T47" fmla="*/ 1143 h 1664"/>
                    <a:gd name="T48" fmla="*/ 1012 w 1502"/>
                    <a:gd name="T49" fmla="*/ 1139 h 1664"/>
                    <a:gd name="T50" fmla="*/ 1038 w 1502"/>
                    <a:gd name="T51" fmla="*/ 1234 h 1664"/>
                    <a:gd name="T52" fmla="*/ 1020 w 1502"/>
                    <a:gd name="T53" fmla="*/ 1308 h 1664"/>
                    <a:gd name="T54" fmla="*/ 1038 w 1502"/>
                    <a:gd name="T55" fmla="*/ 1384 h 1664"/>
                    <a:gd name="T56" fmla="*/ 1013 w 1502"/>
                    <a:gd name="T57" fmla="*/ 1472 h 1664"/>
                    <a:gd name="T58" fmla="*/ 536 w 1502"/>
                    <a:gd name="T59" fmla="*/ 1515 h 1664"/>
                    <a:gd name="T60" fmla="*/ 494 w 1502"/>
                    <a:gd name="T61" fmla="*/ 1488 h 1664"/>
                    <a:gd name="T62" fmla="*/ 495 w 1502"/>
                    <a:gd name="T63" fmla="*/ 1354 h 1664"/>
                    <a:gd name="T64" fmla="*/ 494 w 1502"/>
                    <a:gd name="T65" fmla="*/ 1339 h 1664"/>
                    <a:gd name="T66" fmla="*/ 495 w 1502"/>
                    <a:gd name="T67" fmla="*/ 1205 h 1664"/>
                    <a:gd name="T68" fmla="*/ 529 w 1502"/>
                    <a:gd name="T69" fmla="*/ 1181 h 1664"/>
                    <a:gd name="T70" fmla="*/ 546 w 1502"/>
                    <a:gd name="T71" fmla="*/ 1106 h 1664"/>
                    <a:gd name="T72" fmla="*/ 353 w 1502"/>
                    <a:gd name="T73" fmla="*/ 763 h 1664"/>
                    <a:gd name="T74" fmla="*/ 753 w 1502"/>
                    <a:gd name="T75" fmla="*/ 363 h 1664"/>
                    <a:gd name="T76" fmla="*/ 872 w 1502"/>
                    <a:gd name="T77" fmla="*/ 1544 h 1664"/>
                    <a:gd name="T78" fmla="*/ 757 w 1502"/>
                    <a:gd name="T79" fmla="*/ 1664 h 1664"/>
                    <a:gd name="T80" fmla="*/ 872 w 1502"/>
                    <a:gd name="T81" fmla="*/ 1544 h 1664"/>
                    <a:gd name="T82" fmla="*/ 955 w 1502"/>
                    <a:gd name="T83" fmla="*/ 1376 h 1664"/>
                    <a:gd name="T84" fmla="*/ 563 w 1502"/>
                    <a:gd name="T85" fmla="*/ 1423 h 1664"/>
                    <a:gd name="T86" fmla="*/ 954 w 1502"/>
                    <a:gd name="T87" fmla="*/ 1394 h 1664"/>
                    <a:gd name="T88" fmla="*/ 955 w 1502"/>
                    <a:gd name="T89" fmla="*/ 1376 h 1664"/>
                    <a:gd name="T90" fmla="*/ 955 w 1502"/>
                    <a:gd name="T91" fmla="*/ 1227 h 1664"/>
                    <a:gd name="T92" fmla="*/ 563 w 1502"/>
                    <a:gd name="T93" fmla="*/ 1274 h 1664"/>
                    <a:gd name="T94" fmla="*/ 954 w 1502"/>
                    <a:gd name="T95" fmla="*/ 1245 h 1664"/>
                    <a:gd name="T96" fmla="*/ 955 w 1502"/>
                    <a:gd name="T97" fmla="*/ 1227 h 16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502" h="1664">
                      <a:moveTo>
                        <a:pt x="706" y="0"/>
                      </a:moveTo>
                      <a:lnTo>
                        <a:pt x="798" y="0"/>
                      </a:lnTo>
                      <a:lnTo>
                        <a:pt x="798" y="248"/>
                      </a:lnTo>
                      <a:lnTo>
                        <a:pt x="706" y="248"/>
                      </a:lnTo>
                      <a:lnTo>
                        <a:pt x="706" y="0"/>
                      </a:lnTo>
                      <a:close/>
                      <a:moveTo>
                        <a:pt x="1502" y="705"/>
                      </a:moveTo>
                      <a:lnTo>
                        <a:pt x="1502" y="705"/>
                      </a:lnTo>
                      <a:lnTo>
                        <a:pt x="1502" y="798"/>
                      </a:lnTo>
                      <a:lnTo>
                        <a:pt x="1254" y="798"/>
                      </a:lnTo>
                      <a:lnTo>
                        <a:pt x="1254" y="705"/>
                      </a:lnTo>
                      <a:lnTo>
                        <a:pt x="1502" y="705"/>
                      </a:lnTo>
                      <a:close/>
                      <a:moveTo>
                        <a:pt x="1378" y="336"/>
                      </a:moveTo>
                      <a:lnTo>
                        <a:pt x="1378" y="336"/>
                      </a:lnTo>
                      <a:lnTo>
                        <a:pt x="1425" y="416"/>
                      </a:lnTo>
                      <a:lnTo>
                        <a:pt x="1210" y="540"/>
                      </a:lnTo>
                      <a:lnTo>
                        <a:pt x="1164" y="460"/>
                      </a:lnTo>
                      <a:lnTo>
                        <a:pt x="1378" y="336"/>
                      </a:lnTo>
                      <a:close/>
                      <a:moveTo>
                        <a:pt x="1087" y="77"/>
                      </a:moveTo>
                      <a:lnTo>
                        <a:pt x="1087" y="77"/>
                      </a:lnTo>
                      <a:lnTo>
                        <a:pt x="963" y="292"/>
                      </a:lnTo>
                      <a:lnTo>
                        <a:pt x="1043" y="339"/>
                      </a:lnTo>
                      <a:lnTo>
                        <a:pt x="1167" y="124"/>
                      </a:lnTo>
                      <a:lnTo>
                        <a:pt x="1087" y="77"/>
                      </a:lnTo>
                      <a:close/>
                      <a:moveTo>
                        <a:pt x="0" y="796"/>
                      </a:moveTo>
                      <a:lnTo>
                        <a:pt x="0" y="796"/>
                      </a:lnTo>
                      <a:lnTo>
                        <a:pt x="0" y="703"/>
                      </a:lnTo>
                      <a:lnTo>
                        <a:pt x="248" y="703"/>
                      </a:lnTo>
                      <a:lnTo>
                        <a:pt x="248" y="796"/>
                      </a:lnTo>
                      <a:lnTo>
                        <a:pt x="0" y="796"/>
                      </a:lnTo>
                      <a:close/>
                      <a:moveTo>
                        <a:pt x="78" y="414"/>
                      </a:moveTo>
                      <a:lnTo>
                        <a:pt x="78" y="414"/>
                      </a:lnTo>
                      <a:lnTo>
                        <a:pt x="124" y="334"/>
                      </a:lnTo>
                      <a:lnTo>
                        <a:pt x="339" y="458"/>
                      </a:lnTo>
                      <a:lnTo>
                        <a:pt x="293" y="538"/>
                      </a:lnTo>
                      <a:lnTo>
                        <a:pt x="78" y="414"/>
                      </a:lnTo>
                      <a:close/>
                      <a:moveTo>
                        <a:pt x="336" y="123"/>
                      </a:moveTo>
                      <a:lnTo>
                        <a:pt x="336" y="123"/>
                      </a:lnTo>
                      <a:lnTo>
                        <a:pt x="461" y="338"/>
                      </a:lnTo>
                      <a:lnTo>
                        <a:pt x="541" y="291"/>
                      </a:lnTo>
                      <a:lnTo>
                        <a:pt x="417" y="76"/>
                      </a:lnTo>
                      <a:lnTo>
                        <a:pt x="336" y="123"/>
                      </a:lnTo>
                      <a:close/>
                      <a:moveTo>
                        <a:pt x="753" y="363"/>
                      </a:moveTo>
                      <a:lnTo>
                        <a:pt x="753" y="363"/>
                      </a:lnTo>
                      <a:cubicBezTo>
                        <a:pt x="848" y="363"/>
                        <a:pt x="968" y="413"/>
                        <a:pt x="1036" y="481"/>
                      </a:cubicBezTo>
                      <a:cubicBezTo>
                        <a:pt x="1108" y="553"/>
                        <a:pt x="1153" y="653"/>
                        <a:pt x="1153" y="763"/>
                      </a:cubicBezTo>
                      <a:cubicBezTo>
                        <a:pt x="1153" y="838"/>
                        <a:pt x="1132" y="907"/>
                        <a:pt x="1097" y="967"/>
                      </a:cubicBezTo>
                      <a:cubicBezTo>
                        <a:pt x="1065" y="1021"/>
                        <a:pt x="1020" y="1068"/>
                        <a:pt x="967" y="1101"/>
                      </a:cubicBezTo>
                      <a:lnTo>
                        <a:pt x="967" y="1143"/>
                      </a:lnTo>
                      <a:lnTo>
                        <a:pt x="982" y="1141"/>
                      </a:lnTo>
                      <a:lnTo>
                        <a:pt x="1012" y="1139"/>
                      </a:lnTo>
                      <a:lnTo>
                        <a:pt x="1024" y="1167"/>
                      </a:lnTo>
                      <a:cubicBezTo>
                        <a:pt x="1034" y="1190"/>
                        <a:pt x="1038" y="1212"/>
                        <a:pt x="1038" y="1234"/>
                      </a:cubicBezTo>
                      <a:cubicBezTo>
                        <a:pt x="1038" y="1257"/>
                        <a:pt x="1033" y="1279"/>
                        <a:pt x="1024" y="1301"/>
                      </a:cubicBezTo>
                      <a:lnTo>
                        <a:pt x="1020" y="1308"/>
                      </a:lnTo>
                      <a:lnTo>
                        <a:pt x="1024" y="1316"/>
                      </a:lnTo>
                      <a:cubicBezTo>
                        <a:pt x="1034" y="1339"/>
                        <a:pt x="1038" y="1362"/>
                        <a:pt x="1038" y="1384"/>
                      </a:cubicBezTo>
                      <a:cubicBezTo>
                        <a:pt x="1038" y="1407"/>
                        <a:pt x="1033" y="1429"/>
                        <a:pt x="1024" y="1450"/>
                      </a:cubicBezTo>
                      <a:lnTo>
                        <a:pt x="1013" y="1472"/>
                      </a:lnTo>
                      <a:lnTo>
                        <a:pt x="989" y="1475"/>
                      </a:lnTo>
                      <a:lnTo>
                        <a:pt x="536" y="1515"/>
                      </a:lnTo>
                      <a:lnTo>
                        <a:pt x="505" y="1517"/>
                      </a:lnTo>
                      <a:lnTo>
                        <a:pt x="494" y="1488"/>
                      </a:lnTo>
                      <a:cubicBezTo>
                        <a:pt x="486" y="1469"/>
                        <a:pt x="481" y="1448"/>
                        <a:pt x="480" y="1426"/>
                      </a:cubicBezTo>
                      <a:cubicBezTo>
                        <a:pt x="479" y="1403"/>
                        <a:pt x="483" y="1380"/>
                        <a:pt x="495" y="1354"/>
                      </a:cubicBezTo>
                      <a:lnTo>
                        <a:pt x="498" y="1349"/>
                      </a:lnTo>
                      <a:lnTo>
                        <a:pt x="494" y="1339"/>
                      </a:lnTo>
                      <a:cubicBezTo>
                        <a:pt x="486" y="1319"/>
                        <a:pt x="481" y="1299"/>
                        <a:pt x="480" y="1277"/>
                      </a:cubicBezTo>
                      <a:cubicBezTo>
                        <a:pt x="479" y="1254"/>
                        <a:pt x="483" y="1230"/>
                        <a:pt x="495" y="1205"/>
                      </a:cubicBezTo>
                      <a:lnTo>
                        <a:pt x="505" y="1183"/>
                      </a:lnTo>
                      <a:lnTo>
                        <a:pt x="529" y="1181"/>
                      </a:lnTo>
                      <a:lnTo>
                        <a:pt x="546" y="1180"/>
                      </a:lnTo>
                      <a:lnTo>
                        <a:pt x="546" y="1106"/>
                      </a:lnTo>
                      <a:cubicBezTo>
                        <a:pt x="491" y="1073"/>
                        <a:pt x="444" y="1026"/>
                        <a:pt x="411" y="971"/>
                      </a:cubicBezTo>
                      <a:cubicBezTo>
                        <a:pt x="374" y="910"/>
                        <a:pt x="353" y="839"/>
                        <a:pt x="353" y="763"/>
                      </a:cubicBezTo>
                      <a:cubicBezTo>
                        <a:pt x="353" y="653"/>
                        <a:pt x="397" y="553"/>
                        <a:pt x="470" y="481"/>
                      </a:cubicBezTo>
                      <a:cubicBezTo>
                        <a:pt x="542" y="408"/>
                        <a:pt x="642" y="363"/>
                        <a:pt x="753" y="363"/>
                      </a:cubicBezTo>
                      <a:close/>
                      <a:moveTo>
                        <a:pt x="872" y="1544"/>
                      </a:moveTo>
                      <a:lnTo>
                        <a:pt x="872" y="1544"/>
                      </a:lnTo>
                      <a:cubicBezTo>
                        <a:pt x="872" y="1546"/>
                        <a:pt x="872" y="1548"/>
                        <a:pt x="872" y="1549"/>
                      </a:cubicBezTo>
                      <a:cubicBezTo>
                        <a:pt x="872" y="1613"/>
                        <a:pt x="820" y="1664"/>
                        <a:pt x="757" y="1664"/>
                      </a:cubicBezTo>
                      <a:cubicBezTo>
                        <a:pt x="699" y="1664"/>
                        <a:pt x="650" y="1621"/>
                        <a:pt x="643" y="1565"/>
                      </a:cubicBezTo>
                      <a:lnTo>
                        <a:pt x="872" y="1544"/>
                      </a:lnTo>
                      <a:close/>
                      <a:moveTo>
                        <a:pt x="955" y="1376"/>
                      </a:moveTo>
                      <a:lnTo>
                        <a:pt x="955" y="1376"/>
                      </a:lnTo>
                      <a:lnTo>
                        <a:pt x="564" y="1411"/>
                      </a:lnTo>
                      <a:cubicBezTo>
                        <a:pt x="563" y="1415"/>
                        <a:pt x="563" y="1419"/>
                        <a:pt x="563" y="1423"/>
                      </a:cubicBezTo>
                      <a:cubicBezTo>
                        <a:pt x="563" y="1425"/>
                        <a:pt x="563" y="1427"/>
                        <a:pt x="563" y="1429"/>
                      </a:cubicBezTo>
                      <a:lnTo>
                        <a:pt x="954" y="1394"/>
                      </a:lnTo>
                      <a:cubicBezTo>
                        <a:pt x="955" y="1391"/>
                        <a:pt x="955" y="1387"/>
                        <a:pt x="955" y="1384"/>
                      </a:cubicBezTo>
                      <a:cubicBezTo>
                        <a:pt x="955" y="1381"/>
                        <a:pt x="955" y="1379"/>
                        <a:pt x="955" y="1376"/>
                      </a:cubicBezTo>
                      <a:close/>
                      <a:moveTo>
                        <a:pt x="955" y="1227"/>
                      </a:moveTo>
                      <a:lnTo>
                        <a:pt x="955" y="1227"/>
                      </a:lnTo>
                      <a:lnTo>
                        <a:pt x="564" y="1262"/>
                      </a:lnTo>
                      <a:cubicBezTo>
                        <a:pt x="563" y="1266"/>
                        <a:pt x="563" y="1270"/>
                        <a:pt x="563" y="1274"/>
                      </a:cubicBezTo>
                      <a:cubicBezTo>
                        <a:pt x="563" y="1276"/>
                        <a:pt x="563" y="1278"/>
                        <a:pt x="563" y="1279"/>
                      </a:cubicBezTo>
                      <a:lnTo>
                        <a:pt x="954" y="1245"/>
                      </a:lnTo>
                      <a:cubicBezTo>
                        <a:pt x="955" y="1241"/>
                        <a:pt x="955" y="1238"/>
                        <a:pt x="955" y="1234"/>
                      </a:cubicBezTo>
                      <a:cubicBezTo>
                        <a:pt x="955" y="1232"/>
                        <a:pt x="955" y="1230"/>
                        <a:pt x="955" y="122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 dirty="0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86365E6-EBC3-491A-AF82-1162C53EFCCC}"/>
                  </a:ext>
                </a:extLst>
              </p:cNvPr>
              <p:cNvGrpSpPr/>
              <p:nvPr/>
            </p:nvGrpSpPr>
            <p:grpSpPr>
              <a:xfrm>
                <a:off x="7204516" y="3576003"/>
                <a:ext cx="4579416" cy="1681583"/>
                <a:chOff x="2224171" y="3339039"/>
                <a:chExt cx="4579416" cy="1681583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DD3BEA03-B915-4504-AAA5-92FE1D8B42EE}"/>
                    </a:ext>
                  </a:extLst>
                </p:cNvPr>
                <p:cNvSpPr/>
                <p:nvPr/>
              </p:nvSpPr>
              <p:spPr bwMode="auto">
                <a:xfrm>
                  <a:off x="2224171" y="3339039"/>
                  <a:ext cx="4517622" cy="168158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" name="TextBox 17">
                  <a:extLst>
                    <a:ext uri="{FF2B5EF4-FFF2-40B4-BE49-F238E27FC236}">
                      <a16:creationId xmlns:a16="http://schemas.microsoft.com/office/drawing/2014/main" id="{24D0A831-05A4-4B39-B8F7-B58991855A37}"/>
                    </a:ext>
                  </a:extLst>
                </p:cNvPr>
                <p:cNvSpPr txBox="1"/>
                <p:nvPr/>
              </p:nvSpPr>
              <p:spPr>
                <a:xfrm>
                  <a:off x="2399315" y="3862085"/>
                  <a:ext cx="44042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2800" dirty="0"/>
                    <a:t>The science of helping out</a:t>
                  </a:r>
                </a:p>
              </p:txBody>
            </p:sp>
          </p:grpSp>
        </p:grp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26805048-0EE2-480E-BF37-01F193643A17}"/>
                </a:ext>
              </a:extLst>
            </p:cNvPr>
            <p:cNvSpPr txBox="1"/>
            <p:nvPr/>
          </p:nvSpPr>
          <p:spPr>
            <a:xfrm>
              <a:off x="7204516" y="3093833"/>
              <a:ext cx="4517622" cy="461665"/>
            </a:xfrm>
            <a:prstGeom prst="rect">
              <a:avLst/>
            </a:prstGeom>
            <a:gradFill>
              <a:gsLst>
                <a:gs pos="100000">
                  <a:srgbClr val="FFBE86"/>
                </a:gs>
                <a:gs pos="31000">
                  <a:srgbClr val="A6A6A6"/>
                </a:gs>
              </a:gsLst>
              <a:lin ang="0" scaled="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Main idea</a:t>
              </a: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31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生-">
            <a:extLst>
              <a:ext uri="{FF2B5EF4-FFF2-40B4-BE49-F238E27FC236}">
                <a16:creationId xmlns:a16="http://schemas.microsoft.com/office/drawing/2014/main" id="{C1FC6F54-5290-4187-AAEE-22773C414A5C}"/>
              </a:ext>
            </a:extLst>
          </p:cNvPr>
          <p:cNvSpPr/>
          <p:nvPr/>
        </p:nvSpPr>
        <p:spPr>
          <a:xfrm rot="16200000">
            <a:off x="3595423" y="-2014273"/>
            <a:ext cx="812287" cy="531708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FDD08-80C1-4DFD-84C4-BC00385A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306" y="1396104"/>
            <a:ext cx="4054307" cy="2713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D474E4-5913-4521-8C60-D1346397DFA1}"/>
              </a:ext>
            </a:extLst>
          </p:cNvPr>
          <p:cNvSpPr txBox="1"/>
          <p:nvPr/>
        </p:nvSpPr>
        <p:spPr>
          <a:xfrm>
            <a:off x="2026573" y="382657"/>
            <a:ext cx="350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About the student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19A656-D1E9-4B00-A134-123795495362}"/>
              </a:ext>
            </a:extLst>
          </p:cNvPr>
          <p:cNvSpPr/>
          <p:nvPr/>
        </p:nvSpPr>
        <p:spPr>
          <a:xfrm>
            <a:off x="3390834" y="4558373"/>
            <a:ext cx="2655880" cy="399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9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English education</a:t>
            </a:r>
            <a:endParaRPr lang="zh-CN" altLang="en-US" sz="19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149B5F-F5AD-4E7C-B3B7-787B2262C9E2}"/>
              </a:ext>
            </a:extLst>
          </p:cNvPr>
          <p:cNvSpPr/>
          <p:nvPr/>
        </p:nvSpPr>
        <p:spPr>
          <a:xfrm>
            <a:off x="3307502" y="5496906"/>
            <a:ext cx="3005112" cy="70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9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Vocabulary: 5000-6000</a:t>
            </a:r>
          </a:p>
          <a:p>
            <a:r>
              <a:rPr lang="en-US" altLang="zh-CN" sz="19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CSE: 5-6</a:t>
            </a:r>
            <a:endParaRPr lang="zh-CN" altLang="en-US" sz="19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07281E73-0D45-4A27-A318-4DD5474A31FD}"/>
              </a:ext>
            </a:extLst>
          </p:cNvPr>
          <p:cNvSpPr>
            <a:spLocks noEditPoints="1"/>
          </p:cNvSpPr>
          <p:nvPr/>
        </p:nvSpPr>
        <p:spPr bwMode="auto">
          <a:xfrm>
            <a:off x="6686563" y="1515925"/>
            <a:ext cx="307855" cy="461747"/>
          </a:xfrm>
          <a:custGeom>
            <a:avLst/>
            <a:gdLst>
              <a:gd name="T0" fmla="*/ 0 w 403"/>
              <a:gd name="T1" fmla="*/ 574 h 765"/>
              <a:gd name="T2" fmla="*/ 202 w 403"/>
              <a:gd name="T3" fmla="*/ 574 h 765"/>
              <a:gd name="T4" fmla="*/ 202 w 403"/>
              <a:gd name="T5" fmla="*/ 765 h 765"/>
              <a:gd name="T6" fmla="*/ 403 w 403"/>
              <a:gd name="T7" fmla="*/ 383 h 765"/>
              <a:gd name="T8" fmla="*/ 202 w 403"/>
              <a:gd name="T9" fmla="*/ 0 h 765"/>
              <a:gd name="T10" fmla="*/ 202 w 403"/>
              <a:gd name="T11" fmla="*/ 191 h 765"/>
              <a:gd name="T12" fmla="*/ 0 w 403"/>
              <a:gd name="T13" fmla="*/ 191 h 765"/>
              <a:gd name="T14" fmla="*/ 0 w 403"/>
              <a:gd name="T15" fmla="*/ 574 h 765"/>
              <a:gd name="T16" fmla="*/ 0 w 403"/>
              <a:gd name="T17" fmla="*/ 383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3" h="765">
                <a:moveTo>
                  <a:pt x="0" y="574"/>
                </a:moveTo>
                <a:lnTo>
                  <a:pt x="202" y="574"/>
                </a:lnTo>
                <a:lnTo>
                  <a:pt x="202" y="765"/>
                </a:lnTo>
                <a:lnTo>
                  <a:pt x="403" y="383"/>
                </a:lnTo>
                <a:lnTo>
                  <a:pt x="202" y="0"/>
                </a:lnTo>
                <a:lnTo>
                  <a:pt x="202" y="191"/>
                </a:lnTo>
                <a:lnTo>
                  <a:pt x="0" y="191"/>
                </a:lnTo>
                <a:lnTo>
                  <a:pt x="0" y="574"/>
                </a:lnTo>
                <a:close/>
                <a:moveTo>
                  <a:pt x="0" y="383"/>
                </a:moveTo>
              </a:path>
            </a:pathLst>
          </a:custGeom>
          <a:solidFill>
            <a:srgbClr val="605D5C"/>
          </a:solidFill>
          <a:ln w="9525">
            <a:noFill/>
            <a:round/>
          </a:ln>
        </p:spPr>
        <p:txBody>
          <a:bodyPr vert="horz" wrap="square" lIns="91404" tIns="45702" rIns="91404" bIns="45702" numCol="1" anchor="t" anchorCtr="0" compatLnSpc="1"/>
          <a:lstStyle/>
          <a:p>
            <a:r>
              <a:rPr lang="en-US" altLang="zh-CN" sz="100" dirty="0">
                <a:solidFill>
                  <a:srgbClr val="FFBE86"/>
                </a:solidFill>
              </a:rPr>
              <a:t>1</a:t>
            </a:r>
            <a:endParaRPr lang="zh-CN" altLang="en-US" sz="100" dirty="0">
              <a:solidFill>
                <a:srgbClr val="FFBE86"/>
              </a:solidFill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5E425D95-1FFA-431F-843C-B34A061ABD81}"/>
              </a:ext>
            </a:extLst>
          </p:cNvPr>
          <p:cNvSpPr>
            <a:spLocks noEditPoints="1"/>
          </p:cNvSpPr>
          <p:nvPr/>
        </p:nvSpPr>
        <p:spPr bwMode="auto">
          <a:xfrm>
            <a:off x="6686563" y="4190340"/>
            <a:ext cx="307855" cy="461747"/>
          </a:xfrm>
          <a:custGeom>
            <a:avLst/>
            <a:gdLst>
              <a:gd name="T0" fmla="*/ 0 w 403"/>
              <a:gd name="T1" fmla="*/ 574 h 765"/>
              <a:gd name="T2" fmla="*/ 202 w 403"/>
              <a:gd name="T3" fmla="*/ 574 h 765"/>
              <a:gd name="T4" fmla="*/ 202 w 403"/>
              <a:gd name="T5" fmla="*/ 765 h 765"/>
              <a:gd name="T6" fmla="*/ 403 w 403"/>
              <a:gd name="T7" fmla="*/ 383 h 765"/>
              <a:gd name="T8" fmla="*/ 202 w 403"/>
              <a:gd name="T9" fmla="*/ 0 h 765"/>
              <a:gd name="T10" fmla="*/ 202 w 403"/>
              <a:gd name="T11" fmla="*/ 191 h 765"/>
              <a:gd name="T12" fmla="*/ 0 w 403"/>
              <a:gd name="T13" fmla="*/ 191 h 765"/>
              <a:gd name="T14" fmla="*/ 0 w 403"/>
              <a:gd name="T15" fmla="*/ 574 h 765"/>
              <a:gd name="T16" fmla="*/ 0 w 403"/>
              <a:gd name="T17" fmla="*/ 383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3" h="765">
                <a:moveTo>
                  <a:pt x="0" y="574"/>
                </a:moveTo>
                <a:lnTo>
                  <a:pt x="202" y="574"/>
                </a:lnTo>
                <a:lnTo>
                  <a:pt x="202" y="765"/>
                </a:lnTo>
                <a:lnTo>
                  <a:pt x="403" y="383"/>
                </a:lnTo>
                <a:lnTo>
                  <a:pt x="202" y="0"/>
                </a:lnTo>
                <a:lnTo>
                  <a:pt x="202" y="191"/>
                </a:lnTo>
                <a:lnTo>
                  <a:pt x="0" y="191"/>
                </a:lnTo>
                <a:lnTo>
                  <a:pt x="0" y="574"/>
                </a:lnTo>
                <a:close/>
                <a:moveTo>
                  <a:pt x="0" y="383"/>
                </a:moveTo>
              </a:path>
            </a:pathLst>
          </a:custGeom>
          <a:solidFill>
            <a:srgbClr val="605D5C"/>
          </a:solidFill>
          <a:ln w="9525">
            <a:noFill/>
            <a:round/>
          </a:ln>
        </p:spPr>
        <p:txBody>
          <a:bodyPr vert="horz" wrap="square" lIns="91404" tIns="45702" rIns="91404" bIns="45702" numCol="1" anchor="t" anchorCtr="0" compatLnSpc="1"/>
          <a:lstStyle/>
          <a:p>
            <a:r>
              <a:rPr lang="en-US" altLang="zh-CN" sz="100" dirty="0">
                <a:solidFill>
                  <a:srgbClr val="FFBE86"/>
                </a:solidFill>
              </a:rPr>
              <a:t>1</a:t>
            </a:r>
            <a:endParaRPr lang="zh-CN" altLang="en-US" sz="100" dirty="0">
              <a:solidFill>
                <a:srgbClr val="FFBE86"/>
              </a:solidFill>
            </a:endParaRP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ACBBEB57-80AE-4B67-9F9E-D338186A293D}"/>
              </a:ext>
            </a:extLst>
          </p:cNvPr>
          <p:cNvSpPr/>
          <p:nvPr/>
        </p:nvSpPr>
        <p:spPr bwMode="auto">
          <a:xfrm>
            <a:off x="2002002" y="1183469"/>
            <a:ext cx="4469210" cy="5322938"/>
          </a:xfrm>
          <a:custGeom>
            <a:avLst/>
            <a:gdLst>
              <a:gd name="T0" fmla="*/ 122 w 5841"/>
              <a:gd name="T1" fmla="*/ 0 h 7293"/>
              <a:gd name="T2" fmla="*/ 5718 w 5841"/>
              <a:gd name="T3" fmla="*/ 0 h 7293"/>
              <a:gd name="T4" fmla="*/ 5841 w 5841"/>
              <a:gd name="T5" fmla="*/ 122 h 7293"/>
              <a:gd name="T6" fmla="*/ 5841 w 5841"/>
              <a:gd name="T7" fmla="*/ 7171 h 7293"/>
              <a:gd name="T8" fmla="*/ 5718 w 5841"/>
              <a:gd name="T9" fmla="*/ 7293 h 7293"/>
              <a:gd name="T10" fmla="*/ 122 w 5841"/>
              <a:gd name="T11" fmla="*/ 7293 h 7293"/>
              <a:gd name="T12" fmla="*/ 0 w 5841"/>
              <a:gd name="T13" fmla="*/ 7171 h 7293"/>
              <a:gd name="T14" fmla="*/ 0 w 5841"/>
              <a:gd name="T15" fmla="*/ 122 h 7293"/>
              <a:gd name="T16" fmla="*/ 122 w 5841"/>
              <a:gd name="T17" fmla="*/ 0 h 7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41" h="7293">
                <a:moveTo>
                  <a:pt x="122" y="0"/>
                </a:moveTo>
                <a:lnTo>
                  <a:pt x="5718" y="0"/>
                </a:lnTo>
                <a:cubicBezTo>
                  <a:pt x="5786" y="0"/>
                  <a:pt x="5841" y="55"/>
                  <a:pt x="5841" y="122"/>
                </a:cubicBezTo>
                <a:lnTo>
                  <a:pt x="5841" y="7171"/>
                </a:lnTo>
                <a:cubicBezTo>
                  <a:pt x="5841" y="7238"/>
                  <a:pt x="5786" y="7293"/>
                  <a:pt x="5718" y="7293"/>
                </a:cubicBezTo>
                <a:lnTo>
                  <a:pt x="122" y="7293"/>
                </a:lnTo>
                <a:cubicBezTo>
                  <a:pt x="55" y="7293"/>
                  <a:pt x="0" y="7238"/>
                  <a:pt x="0" y="7171"/>
                </a:cubicBezTo>
                <a:lnTo>
                  <a:pt x="0" y="122"/>
                </a:lnTo>
                <a:cubicBezTo>
                  <a:pt x="0" y="55"/>
                  <a:pt x="55" y="0"/>
                  <a:pt x="122" y="0"/>
                </a:cubicBezTo>
                <a:close/>
              </a:path>
            </a:pathLst>
          </a:custGeom>
          <a:noFill/>
          <a:ln w="12700" cap="flat">
            <a:solidFill>
              <a:srgbClr val="24211D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r>
              <a:rPr lang="en-US" altLang="zh-CN" sz="1799" dirty="0">
                <a:solidFill>
                  <a:srgbClr val="FFBE86"/>
                </a:solidFill>
              </a:rPr>
              <a:t>1</a:t>
            </a:r>
            <a:endParaRPr lang="zh-CN" altLang="en-US" sz="1799" dirty="0">
              <a:solidFill>
                <a:srgbClr val="FFBE86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D650E8-72DE-4C55-B645-58C795F0142A}"/>
              </a:ext>
            </a:extLst>
          </p:cNvPr>
          <p:cNvSpPr/>
          <p:nvPr/>
        </p:nvSpPr>
        <p:spPr>
          <a:xfrm>
            <a:off x="7093473" y="1424485"/>
            <a:ext cx="4979988" cy="523220"/>
          </a:xfrm>
          <a:prstGeom prst="rect">
            <a:avLst/>
          </a:prstGeom>
          <a:solidFill>
            <a:srgbClr val="BDEDE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Strengths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284A9D-45E2-4762-ACC6-B0366088BE03}"/>
              </a:ext>
            </a:extLst>
          </p:cNvPr>
          <p:cNvSpPr/>
          <p:nvPr/>
        </p:nvSpPr>
        <p:spPr>
          <a:xfrm>
            <a:off x="7093473" y="4133718"/>
            <a:ext cx="4979988" cy="523220"/>
          </a:xfrm>
          <a:prstGeom prst="rect">
            <a:avLst/>
          </a:prstGeom>
          <a:solidFill>
            <a:srgbClr val="BDEDE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Weaknesses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1605FA-AF50-461D-A943-78C07F6533EF}"/>
              </a:ext>
            </a:extLst>
          </p:cNvPr>
          <p:cNvSpPr/>
          <p:nvPr/>
        </p:nvSpPr>
        <p:spPr>
          <a:xfrm>
            <a:off x="7093472" y="4784358"/>
            <a:ext cx="4849728" cy="166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>
                <a:solidFill>
                  <a:schemeClr val="accent1"/>
                </a:solidFill>
                <a:latin typeface="+mj-ea"/>
                <a:ea typeface="+mj-ea"/>
              </a:rPr>
              <a:t>Individual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>
                <a:solidFill>
                  <a:schemeClr val="accent1"/>
                </a:solidFill>
                <a:latin typeface="+mj-ea"/>
                <a:ea typeface="+mj-ea"/>
              </a:rPr>
              <a:t>community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8874B3-0B0B-444D-AA2F-BD56F18C4BB7}"/>
              </a:ext>
            </a:extLst>
          </p:cNvPr>
          <p:cNvSpPr/>
          <p:nvPr/>
        </p:nvSpPr>
        <p:spPr>
          <a:xfrm>
            <a:off x="7093472" y="1992177"/>
            <a:ext cx="3096526" cy="166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>
                <a:solidFill>
                  <a:schemeClr val="accent1"/>
                </a:solidFill>
                <a:latin typeface="+mj-ea"/>
                <a:ea typeface="+mj-ea"/>
              </a:rPr>
              <a:t>Diligence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>
                <a:solidFill>
                  <a:schemeClr val="accent1"/>
                </a:solidFill>
                <a:latin typeface="+mj-ea"/>
                <a:ea typeface="+mj-ea"/>
              </a:rPr>
              <a:t>Ambition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A516C64-011C-469D-9A31-4683B526D48E}"/>
              </a:ext>
            </a:extLst>
          </p:cNvPr>
          <p:cNvGrpSpPr/>
          <p:nvPr/>
        </p:nvGrpSpPr>
        <p:grpSpPr>
          <a:xfrm>
            <a:off x="2284407" y="5370379"/>
            <a:ext cx="900000" cy="900000"/>
            <a:chOff x="1409699" y="2565400"/>
            <a:chExt cx="884823" cy="900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184A36E-3913-49EF-894F-F811DD3999AD}"/>
                </a:ext>
              </a:extLst>
            </p:cNvPr>
            <p:cNvSpPr/>
            <p:nvPr/>
          </p:nvSpPr>
          <p:spPr>
            <a:xfrm>
              <a:off x="1409699" y="2565400"/>
              <a:ext cx="884823" cy="900000"/>
            </a:xfrm>
            <a:prstGeom prst="ellipse">
              <a:avLst/>
            </a:prstGeom>
            <a:solidFill>
              <a:srgbClr val="F9B4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718F122-A52F-456D-8CE0-F4B9FB17BEE3}"/>
                </a:ext>
              </a:extLst>
            </p:cNvPr>
            <p:cNvSpPr txBox="1"/>
            <p:nvPr/>
          </p:nvSpPr>
          <p:spPr>
            <a:xfrm>
              <a:off x="1548791" y="2735590"/>
              <a:ext cx="585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2BC70F5-E5E4-49E9-A8B4-6E237E109D45}"/>
              </a:ext>
            </a:extLst>
          </p:cNvPr>
          <p:cNvGrpSpPr/>
          <p:nvPr/>
        </p:nvGrpSpPr>
        <p:grpSpPr>
          <a:xfrm>
            <a:off x="2258306" y="4316598"/>
            <a:ext cx="900000" cy="900000"/>
            <a:chOff x="2258306" y="4316598"/>
            <a:chExt cx="900000" cy="900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A010E1E-B084-4A2B-8E6F-D31A88EAD1B1}"/>
                </a:ext>
              </a:extLst>
            </p:cNvPr>
            <p:cNvSpPr/>
            <p:nvPr/>
          </p:nvSpPr>
          <p:spPr>
            <a:xfrm>
              <a:off x="2258306" y="4316598"/>
              <a:ext cx="900000" cy="900000"/>
            </a:xfrm>
            <a:prstGeom prst="ellipse">
              <a:avLst/>
            </a:prstGeom>
            <a:solidFill>
              <a:srgbClr val="5ABE9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6EF27CC-BE93-46ED-A0EF-07AFC7213174}"/>
                </a:ext>
              </a:extLst>
            </p:cNvPr>
            <p:cNvSpPr txBox="1"/>
            <p:nvPr/>
          </p:nvSpPr>
          <p:spPr>
            <a:xfrm>
              <a:off x="2415597" y="4493302"/>
              <a:ext cx="585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五">
            <a:extLst>
              <a:ext uri="{FF2B5EF4-FFF2-40B4-BE49-F238E27FC236}">
                <a16:creationId xmlns:a16="http://schemas.microsoft.com/office/drawing/2014/main" id="{BED6A992-893C-4CFC-BFC7-AD2EEB8C7336}"/>
              </a:ext>
            </a:extLst>
          </p:cNvPr>
          <p:cNvGrpSpPr/>
          <p:nvPr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74A0629-F18E-431F-978D-C04E5D55A0C3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pic>
          <p:nvPicPr>
            <p:cNvPr id="23" name="图形 22" descr="教室">
              <a:extLst>
                <a:ext uri="{FF2B5EF4-FFF2-40B4-BE49-F238E27FC236}">
                  <a16:creationId xmlns:a16="http://schemas.microsoft.com/office/drawing/2014/main" id="{35F412E6-A8C3-4EB5-AFFD-B20CBDFD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24" name="四">
            <a:extLst>
              <a:ext uri="{FF2B5EF4-FFF2-40B4-BE49-F238E27FC236}">
                <a16:creationId xmlns:a16="http://schemas.microsoft.com/office/drawing/2014/main" id="{424B5CB6-46A9-46ED-85ED-853B465D5BDD}"/>
              </a:ext>
            </a:extLst>
          </p:cNvPr>
          <p:cNvGrpSpPr/>
          <p:nvPr/>
        </p:nvGrpSpPr>
        <p:grpSpPr>
          <a:xfrm>
            <a:off x="-1139651" y="4407045"/>
            <a:ext cx="828000" cy="828000"/>
            <a:chOff x="-1139651" y="4407045"/>
            <a:chExt cx="828000" cy="828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75C6364-2695-4650-88FD-B155ADF697DA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pic>
          <p:nvPicPr>
            <p:cNvPr id="26" name="图形 25" descr="灯泡和齿轮">
              <a:extLst>
                <a:ext uri="{FF2B5EF4-FFF2-40B4-BE49-F238E27FC236}">
                  <a16:creationId xmlns:a16="http://schemas.microsoft.com/office/drawing/2014/main" id="{259533EC-25F6-4667-AC39-05C7089B2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27" name="三">
            <a:extLst>
              <a:ext uri="{FF2B5EF4-FFF2-40B4-BE49-F238E27FC236}">
                <a16:creationId xmlns:a16="http://schemas.microsoft.com/office/drawing/2014/main" id="{F3EB1621-A078-458B-B1F9-F67F44C33105}"/>
              </a:ext>
            </a:extLst>
          </p:cNvPr>
          <p:cNvGrpSpPr/>
          <p:nvPr/>
        </p:nvGrpSpPr>
        <p:grpSpPr>
          <a:xfrm>
            <a:off x="-1139654" y="3015000"/>
            <a:ext cx="828000" cy="828000"/>
            <a:chOff x="985517" y="3014999"/>
            <a:chExt cx="828000" cy="82800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03664C9-90FB-47B4-ACE6-2CDD1FB57646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pic>
          <p:nvPicPr>
            <p:cNvPr id="29" name="图形 28" descr="上升趋势">
              <a:extLst>
                <a:ext uri="{FF2B5EF4-FFF2-40B4-BE49-F238E27FC236}">
                  <a16:creationId xmlns:a16="http://schemas.microsoft.com/office/drawing/2014/main" id="{B5E1F9A7-AB83-4A6B-B09D-D0D04940C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30" name="二">
            <a:extLst>
              <a:ext uri="{FF2B5EF4-FFF2-40B4-BE49-F238E27FC236}">
                <a16:creationId xmlns:a16="http://schemas.microsoft.com/office/drawing/2014/main" id="{672080A0-BF2B-4D90-B5E3-30AE2EF907B6}"/>
              </a:ext>
            </a:extLst>
          </p:cNvPr>
          <p:cNvGrpSpPr/>
          <p:nvPr/>
        </p:nvGrpSpPr>
        <p:grpSpPr>
          <a:xfrm>
            <a:off x="-1139652" y="1622955"/>
            <a:ext cx="828000" cy="828000"/>
            <a:chOff x="-1139652" y="1622955"/>
            <a:chExt cx="828000" cy="82800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1727604-C500-429D-96D7-8E345F87CE30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pic>
          <p:nvPicPr>
            <p:cNvPr id="32" name="图形 31" descr="靶心">
              <a:extLst>
                <a:ext uri="{FF2B5EF4-FFF2-40B4-BE49-F238E27FC236}">
                  <a16:creationId xmlns:a16="http://schemas.microsoft.com/office/drawing/2014/main" id="{D24A6E09-D466-4CE1-A34F-0F9FC9745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33" name="一">
            <a:extLst>
              <a:ext uri="{FF2B5EF4-FFF2-40B4-BE49-F238E27FC236}">
                <a16:creationId xmlns:a16="http://schemas.microsoft.com/office/drawing/2014/main" id="{8A60EDBE-C4D4-4495-9238-0DBAD164DEF7}"/>
              </a:ext>
            </a:extLst>
          </p:cNvPr>
          <p:cNvGrpSpPr/>
          <p:nvPr/>
        </p:nvGrpSpPr>
        <p:grpSpPr>
          <a:xfrm>
            <a:off x="929027" y="228077"/>
            <a:ext cx="828000" cy="828000"/>
            <a:chOff x="-1139654" y="222414"/>
            <a:chExt cx="828000" cy="828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36D0BDE-672C-4BBD-AE6A-01F9DBD77A8E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pic>
          <p:nvPicPr>
            <p:cNvPr id="35" name="一" descr="研究">
              <a:extLst>
                <a:ext uri="{FF2B5EF4-FFF2-40B4-BE49-F238E27FC236}">
                  <a16:creationId xmlns:a16="http://schemas.microsoft.com/office/drawing/2014/main" id="{379F047C-7B63-493A-A70B-D734B59CD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36" name="背景">
            <a:extLst>
              <a:ext uri="{FF2B5EF4-FFF2-40B4-BE49-F238E27FC236}">
                <a16:creationId xmlns:a16="http://schemas.microsoft.com/office/drawing/2014/main" id="{FEBA6139-F746-4D9C-B340-801DA2A301D6}"/>
              </a:ext>
            </a:extLst>
          </p:cNvPr>
          <p:cNvSpPr/>
          <p:nvPr/>
        </p:nvSpPr>
        <p:spPr>
          <a:xfrm rot="5400000" flipV="1">
            <a:off x="-10758487" y="-23267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/>
          </a:p>
        </p:txBody>
      </p:sp>
      <p:pic>
        <p:nvPicPr>
          <p:cNvPr id="37" name="5" descr="教室">
            <a:hlinkClick r:id="rId13" action="ppaction://hlinksldjump"/>
            <a:extLst>
              <a:ext uri="{FF2B5EF4-FFF2-40B4-BE49-F238E27FC236}">
                <a16:creationId xmlns:a16="http://schemas.microsoft.com/office/drawing/2014/main" id="{6DAB16FB-4B6A-4184-9CDA-D8043C2EAE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38" name="4" descr="灯泡和齿轮">
            <a:hlinkClick r:id="rId16" action="ppaction://hlinksldjump"/>
            <a:extLst>
              <a:ext uri="{FF2B5EF4-FFF2-40B4-BE49-F238E27FC236}">
                <a16:creationId xmlns:a16="http://schemas.microsoft.com/office/drawing/2014/main" id="{60D49B91-03AA-460E-B2D5-D960856DA3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39" name="3" descr="上升趋势">
            <a:hlinkClick r:id="rId19" action="ppaction://hlinksldjump"/>
            <a:extLst>
              <a:ext uri="{FF2B5EF4-FFF2-40B4-BE49-F238E27FC236}">
                <a16:creationId xmlns:a16="http://schemas.microsoft.com/office/drawing/2014/main" id="{80AFB3AF-DC8D-41A9-B7FF-51C4FC4F26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40" name="2" descr="靶心">
            <a:hlinkClick r:id="rId22" action="ppaction://hlinksldjump"/>
            <a:extLst>
              <a:ext uri="{FF2B5EF4-FFF2-40B4-BE49-F238E27FC236}">
                <a16:creationId xmlns:a16="http://schemas.microsoft.com/office/drawing/2014/main" id="{01C3377B-71D3-4FED-AAC6-E8FE87F50E6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41" name="1" descr="研究">
            <a:extLst>
              <a:ext uri="{FF2B5EF4-FFF2-40B4-BE49-F238E27FC236}">
                <a16:creationId xmlns:a16="http://schemas.microsoft.com/office/drawing/2014/main" id="{0884823B-6F6C-4581-BBAE-96AF0248E6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/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五">
            <a:extLst>
              <a:ext uri="{FF2B5EF4-FFF2-40B4-BE49-F238E27FC236}">
                <a16:creationId xmlns:a16="http://schemas.microsoft.com/office/drawing/2014/main" id="{B8BD6A90-ED5A-45FF-BA83-09D748191B8F}"/>
              </a:ext>
            </a:extLst>
          </p:cNvPr>
          <p:cNvGrpSpPr/>
          <p:nvPr/>
        </p:nvGrpSpPr>
        <p:grpSpPr>
          <a:xfrm>
            <a:off x="-1139652" y="5801922"/>
            <a:ext cx="828000" cy="828000"/>
            <a:chOff x="-1139652" y="5801922"/>
            <a:chExt cx="828000" cy="828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5085589A-4F8D-40D2-A987-E5265620435A}"/>
                </a:ext>
              </a:extLst>
            </p:cNvPr>
            <p:cNvSpPr/>
            <p:nvPr/>
          </p:nvSpPr>
          <p:spPr>
            <a:xfrm>
              <a:off x="-1139652" y="580192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图形 3" descr="教室">
              <a:extLst>
                <a:ext uri="{FF2B5EF4-FFF2-40B4-BE49-F238E27FC236}">
                  <a16:creationId xmlns:a16="http://schemas.microsoft.com/office/drawing/2014/main" id="{1C1BFBEA-CDB3-42BD-ADA4-462398EE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24713" y="5893168"/>
              <a:ext cx="598119" cy="620590"/>
            </a:xfrm>
            <a:prstGeom prst="rect">
              <a:avLst/>
            </a:prstGeom>
          </p:spPr>
        </p:pic>
      </p:grpSp>
      <p:grpSp>
        <p:nvGrpSpPr>
          <p:cNvPr id="5" name="四">
            <a:extLst>
              <a:ext uri="{FF2B5EF4-FFF2-40B4-BE49-F238E27FC236}">
                <a16:creationId xmlns:a16="http://schemas.microsoft.com/office/drawing/2014/main" id="{CABBD5B0-0D8E-4E7D-8E12-F12FDC79ECB0}"/>
              </a:ext>
            </a:extLst>
          </p:cNvPr>
          <p:cNvGrpSpPr/>
          <p:nvPr/>
        </p:nvGrpSpPr>
        <p:grpSpPr>
          <a:xfrm>
            <a:off x="-1139651" y="4407045"/>
            <a:ext cx="828000" cy="828000"/>
            <a:chOff x="-1139651" y="4407045"/>
            <a:chExt cx="828000" cy="828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3973050-6D60-475E-883B-0D21A6A3FFE5}"/>
                </a:ext>
              </a:extLst>
            </p:cNvPr>
            <p:cNvSpPr/>
            <p:nvPr/>
          </p:nvSpPr>
          <p:spPr>
            <a:xfrm>
              <a:off x="-1139651" y="440704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 descr="灯泡和齿轮">
              <a:extLst>
                <a:ext uri="{FF2B5EF4-FFF2-40B4-BE49-F238E27FC236}">
                  <a16:creationId xmlns:a16="http://schemas.microsoft.com/office/drawing/2014/main" id="{B32E27CE-8711-4AAA-ADE8-0A825358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24712" y="4510750"/>
              <a:ext cx="598119" cy="620590"/>
            </a:xfrm>
            <a:prstGeom prst="rect">
              <a:avLst/>
            </a:prstGeom>
          </p:spPr>
        </p:pic>
      </p:grpSp>
      <p:grpSp>
        <p:nvGrpSpPr>
          <p:cNvPr id="8" name="三">
            <a:extLst>
              <a:ext uri="{FF2B5EF4-FFF2-40B4-BE49-F238E27FC236}">
                <a16:creationId xmlns:a16="http://schemas.microsoft.com/office/drawing/2014/main" id="{AA6D6FC5-F277-440B-A0A9-76B3D0C483E7}"/>
              </a:ext>
            </a:extLst>
          </p:cNvPr>
          <p:cNvGrpSpPr/>
          <p:nvPr/>
        </p:nvGrpSpPr>
        <p:grpSpPr>
          <a:xfrm>
            <a:off x="-1139652" y="3015000"/>
            <a:ext cx="828000" cy="828000"/>
            <a:chOff x="985517" y="3014999"/>
            <a:chExt cx="828000" cy="8280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2714447-1276-4A78-AD5C-DE7BFC7D570C}"/>
                </a:ext>
              </a:extLst>
            </p:cNvPr>
            <p:cNvSpPr/>
            <p:nvPr/>
          </p:nvSpPr>
          <p:spPr>
            <a:xfrm>
              <a:off x="985517" y="301499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上升趋势">
              <a:extLst>
                <a:ext uri="{FF2B5EF4-FFF2-40B4-BE49-F238E27FC236}">
                  <a16:creationId xmlns:a16="http://schemas.microsoft.com/office/drawing/2014/main" id="{EB906437-0990-4939-9F8C-C947E01EE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0457" y="3115872"/>
              <a:ext cx="598119" cy="620590"/>
            </a:xfrm>
            <a:prstGeom prst="rect">
              <a:avLst/>
            </a:prstGeom>
          </p:spPr>
        </p:pic>
      </p:grpSp>
      <p:grpSp>
        <p:nvGrpSpPr>
          <p:cNvPr id="11" name="二">
            <a:extLst>
              <a:ext uri="{FF2B5EF4-FFF2-40B4-BE49-F238E27FC236}">
                <a16:creationId xmlns:a16="http://schemas.microsoft.com/office/drawing/2014/main" id="{B747AB4A-91E0-49FC-8F58-727C52EBF918}"/>
              </a:ext>
            </a:extLst>
          </p:cNvPr>
          <p:cNvGrpSpPr/>
          <p:nvPr/>
        </p:nvGrpSpPr>
        <p:grpSpPr>
          <a:xfrm>
            <a:off x="929027" y="1622954"/>
            <a:ext cx="828000" cy="828000"/>
            <a:chOff x="-1139652" y="1622955"/>
            <a:chExt cx="828000" cy="828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D8961AE-2992-4F8A-B379-66A3D6FA884D}"/>
                </a:ext>
              </a:extLst>
            </p:cNvPr>
            <p:cNvSpPr/>
            <p:nvPr/>
          </p:nvSpPr>
          <p:spPr>
            <a:xfrm>
              <a:off x="-1139652" y="162295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形 12" descr="靶心">
              <a:extLst>
                <a:ext uri="{FF2B5EF4-FFF2-40B4-BE49-F238E27FC236}">
                  <a16:creationId xmlns:a16="http://schemas.microsoft.com/office/drawing/2014/main" id="{1DC52238-11B1-4601-B11A-89B4490B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21710" y="1726659"/>
              <a:ext cx="598119" cy="620590"/>
            </a:xfrm>
            <a:prstGeom prst="rect">
              <a:avLst/>
            </a:prstGeom>
          </p:spPr>
        </p:pic>
      </p:grpSp>
      <p:grpSp>
        <p:nvGrpSpPr>
          <p:cNvPr id="14" name="一">
            <a:extLst>
              <a:ext uri="{FF2B5EF4-FFF2-40B4-BE49-F238E27FC236}">
                <a16:creationId xmlns:a16="http://schemas.microsoft.com/office/drawing/2014/main" id="{3A1121CB-054A-4C54-9F89-C0453823E4F1}"/>
              </a:ext>
            </a:extLst>
          </p:cNvPr>
          <p:cNvGrpSpPr/>
          <p:nvPr/>
        </p:nvGrpSpPr>
        <p:grpSpPr>
          <a:xfrm>
            <a:off x="-1139652" y="228078"/>
            <a:ext cx="828000" cy="828000"/>
            <a:chOff x="-1139654" y="222414"/>
            <a:chExt cx="828000" cy="8280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1DA8649-3421-4884-B9F3-4BA1A6AB0DD3}"/>
                </a:ext>
              </a:extLst>
            </p:cNvPr>
            <p:cNvSpPr/>
            <p:nvPr/>
          </p:nvSpPr>
          <p:spPr>
            <a:xfrm>
              <a:off x="-1139654" y="22241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一" descr="研究">
              <a:extLst>
                <a:ext uri="{FF2B5EF4-FFF2-40B4-BE49-F238E27FC236}">
                  <a16:creationId xmlns:a16="http://schemas.microsoft.com/office/drawing/2014/main" id="{79CA3637-0A34-479E-A689-A074CACE7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20386" y="326118"/>
              <a:ext cx="598119" cy="620590"/>
            </a:xfrm>
            <a:prstGeom prst="rect">
              <a:avLst/>
            </a:prstGeom>
          </p:spPr>
        </p:pic>
      </p:grpSp>
      <p:sp>
        <p:nvSpPr>
          <p:cNvPr id="17" name="背景">
            <a:extLst>
              <a:ext uri="{FF2B5EF4-FFF2-40B4-BE49-F238E27FC236}">
                <a16:creationId xmlns:a16="http://schemas.microsoft.com/office/drawing/2014/main" id="{5C58AFC7-760C-414E-96B6-748255E45FF5}"/>
              </a:ext>
            </a:extLst>
          </p:cNvPr>
          <p:cNvSpPr/>
          <p:nvPr/>
        </p:nvSpPr>
        <p:spPr>
          <a:xfrm rot="5400000" flipV="1">
            <a:off x="-10758487" y="1400422"/>
            <a:ext cx="22860000" cy="1343026"/>
          </a:xfrm>
          <a:custGeom>
            <a:avLst/>
            <a:gdLst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10675619 w 22860000"/>
              <a:gd name="connsiteY7" fmla="*/ 1343026 h 1343026"/>
              <a:gd name="connsiteX8" fmla="*/ 12184382 w 22860000"/>
              <a:gd name="connsiteY8" fmla="*/ 1343026 h 1343026"/>
              <a:gd name="connsiteX9" fmla="*/ 12184382 w 22860000"/>
              <a:gd name="connsiteY9" fmla="*/ 1343026 h 1343026"/>
              <a:gd name="connsiteX10" fmla="*/ 10675619 w 22860000"/>
              <a:gd name="connsiteY10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6868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0775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1905 w 22860000"/>
              <a:gd name="connsiteY2" fmla="*/ 72490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30000 w 22860000"/>
              <a:gd name="connsiteY2" fmla="*/ 730619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  <a:gd name="connsiteX0" fmla="*/ 0 w 22860000"/>
              <a:gd name="connsiteY0" fmla="*/ 1343026 h 1343026"/>
              <a:gd name="connsiteX1" fmla="*/ 10675619 w 22860000"/>
              <a:gd name="connsiteY1" fmla="*/ 1343026 h 1343026"/>
              <a:gd name="connsiteX2" fmla="*/ 11422380 w 22860000"/>
              <a:gd name="connsiteY2" fmla="*/ 732524 h 1343026"/>
              <a:gd name="connsiteX3" fmla="*/ 12184382 w 22860000"/>
              <a:gd name="connsiteY3" fmla="*/ 1343026 h 1343026"/>
              <a:gd name="connsiteX4" fmla="*/ 22860000 w 22860000"/>
              <a:gd name="connsiteY4" fmla="*/ 1343026 h 1343026"/>
              <a:gd name="connsiteX5" fmla="*/ 22860000 w 22860000"/>
              <a:gd name="connsiteY5" fmla="*/ 0 h 1343026"/>
              <a:gd name="connsiteX6" fmla="*/ 0 w 22860000"/>
              <a:gd name="connsiteY6" fmla="*/ 0 h 1343026"/>
              <a:gd name="connsiteX7" fmla="*/ 0 w 22860000"/>
              <a:gd name="connsiteY7" fmla="*/ 1343026 h 1343026"/>
              <a:gd name="connsiteX8" fmla="*/ 10675619 w 22860000"/>
              <a:gd name="connsiteY8" fmla="*/ 1343026 h 1343026"/>
              <a:gd name="connsiteX9" fmla="*/ 12184382 w 22860000"/>
              <a:gd name="connsiteY9" fmla="*/ 1343026 h 1343026"/>
              <a:gd name="connsiteX10" fmla="*/ 12184382 w 22860000"/>
              <a:gd name="connsiteY10" fmla="*/ 1343026 h 1343026"/>
              <a:gd name="connsiteX11" fmla="*/ 10675619 w 22860000"/>
              <a:gd name="connsiteY11" fmla="*/ 1343026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0" h="1343026">
                <a:moveTo>
                  <a:pt x="0" y="1343026"/>
                </a:moveTo>
                <a:lnTo>
                  <a:pt x="10675619" y="1343026"/>
                </a:lnTo>
                <a:cubicBezTo>
                  <a:pt x="10987404" y="1223345"/>
                  <a:pt x="11089097" y="730962"/>
                  <a:pt x="11422380" y="732524"/>
                </a:cubicBezTo>
                <a:cubicBezTo>
                  <a:pt x="11757661" y="734095"/>
                  <a:pt x="11866246" y="1211915"/>
                  <a:pt x="12184382" y="1343026"/>
                </a:cubicBezTo>
                <a:lnTo>
                  <a:pt x="22860000" y="1343026"/>
                </a:lnTo>
                <a:lnTo>
                  <a:pt x="22860000" y="0"/>
                </a:lnTo>
                <a:lnTo>
                  <a:pt x="0" y="0"/>
                </a:lnTo>
                <a:lnTo>
                  <a:pt x="0" y="1343026"/>
                </a:lnTo>
                <a:close/>
                <a:moveTo>
                  <a:pt x="10675619" y="1343026"/>
                </a:moveTo>
                <a:lnTo>
                  <a:pt x="12184382" y="1343026"/>
                </a:lnTo>
                <a:lnTo>
                  <a:pt x="12184382" y="1343026"/>
                </a:lnTo>
                <a:lnTo>
                  <a:pt x="10675619" y="13430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8" name="5" descr="教室">
            <a:hlinkClick r:id="rId12" action="ppaction://hlinksldjump"/>
            <a:extLst>
              <a:ext uri="{FF2B5EF4-FFF2-40B4-BE49-F238E27FC236}">
                <a16:creationId xmlns:a16="http://schemas.microsoft.com/office/drawing/2014/main" id="{4804E57D-9AB4-444E-8207-0C118BF7B1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7398" y="5893168"/>
            <a:ext cx="598119" cy="620590"/>
          </a:xfrm>
          <a:prstGeom prst="rect">
            <a:avLst/>
          </a:prstGeom>
        </p:spPr>
      </p:pic>
      <p:pic>
        <p:nvPicPr>
          <p:cNvPr id="19" name="4" descr="灯泡和齿轮">
            <a:hlinkClick r:id="rId15" action="ppaction://hlinksldjump"/>
            <a:extLst>
              <a:ext uri="{FF2B5EF4-FFF2-40B4-BE49-F238E27FC236}">
                <a16:creationId xmlns:a16="http://schemas.microsoft.com/office/drawing/2014/main" id="{DDF92386-BB65-44E9-B22C-232CAD16FD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7399" y="4510750"/>
            <a:ext cx="598119" cy="620590"/>
          </a:xfrm>
          <a:prstGeom prst="rect">
            <a:avLst/>
          </a:prstGeom>
        </p:spPr>
      </p:pic>
      <p:pic>
        <p:nvPicPr>
          <p:cNvPr id="20" name="3" descr="上升趋势">
            <a:hlinkClick r:id="rId18" action="ppaction://hlinksldjump"/>
            <a:extLst>
              <a:ext uri="{FF2B5EF4-FFF2-40B4-BE49-F238E27FC236}">
                <a16:creationId xmlns:a16="http://schemas.microsoft.com/office/drawing/2014/main" id="{6DA8EAF4-B4A5-4A6B-B39E-670154F810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5169" y="3115872"/>
            <a:ext cx="598119" cy="620590"/>
          </a:xfrm>
          <a:prstGeom prst="rect">
            <a:avLst/>
          </a:prstGeom>
        </p:spPr>
      </p:pic>
      <p:pic>
        <p:nvPicPr>
          <p:cNvPr id="21" name="2" descr="靶心">
            <a:extLst>
              <a:ext uri="{FF2B5EF4-FFF2-40B4-BE49-F238E27FC236}">
                <a16:creationId xmlns:a16="http://schemas.microsoft.com/office/drawing/2014/main" id="{72193713-034C-4501-B8FC-B888AD3C2F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401" y="1726659"/>
            <a:ext cx="598119" cy="620590"/>
          </a:xfrm>
          <a:prstGeom prst="rect">
            <a:avLst/>
          </a:prstGeom>
        </p:spPr>
      </p:pic>
      <p:pic>
        <p:nvPicPr>
          <p:cNvPr id="22" name="1" descr="研究">
            <a:hlinkClick r:id="rId23" action="ppaction://hlinksldjump"/>
            <a:extLst>
              <a:ext uri="{FF2B5EF4-FFF2-40B4-BE49-F238E27FC236}">
                <a16:creationId xmlns:a16="http://schemas.microsoft.com/office/drawing/2014/main" id="{2F5CDE1A-D311-4F12-8AE2-7FF91C58F2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1725" y="326118"/>
            <a:ext cx="598119" cy="620590"/>
          </a:xfrm>
          <a:prstGeom prst="rect">
            <a:avLst/>
          </a:prstGeom>
        </p:spPr>
      </p:pic>
      <p:sp>
        <p:nvSpPr>
          <p:cNvPr id="23" name="生-">
            <a:extLst>
              <a:ext uri="{FF2B5EF4-FFF2-40B4-BE49-F238E27FC236}">
                <a16:creationId xmlns:a16="http://schemas.microsoft.com/office/drawing/2014/main" id="{BDB10835-6380-4DE8-85A5-9434989F0B49}"/>
              </a:ext>
            </a:extLst>
          </p:cNvPr>
          <p:cNvSpPr/>
          <p:nvPr/>
        </p:nvSpPr>
        <p:spPr>
          <a:xfrm rot="16200000">
            <a:off x="4364931" y="-2783781"/>
            <a:ext cx="812287" cy="685609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4A3E31-763F-48B7-A85B-0655A0B46E3C}"/>
              </a:ext>
            </a:extLst>
          </p:cNvPr>
          <p:cNvSpPr txBox="1"/>
          <p:nvPr/>
        </p:nvSpPr>
        <p:spPr>
          <a:xfrm>
            <a:off x="2026573" y="379001"/>
            <a:ext cx="6574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Teaching objectives &amp; method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5342B21-B4C3-4CC6-927B-BDA120B87F3C}"/>
              </a:ext>
            </a:extLst>
          </p:cNvPr>
          <p:cNvSpPr txBox="1"/>
          <p:nvPr/>
        </p:nvSpPr>
        <p:spPr>
          <a:xfrm>
            <a:off x="3576331" y="1622954"/>
            <a:ext cx="66675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en-US" altLang="zh-CN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Teaching objective</a:t>
            </a:r>
          </a:p>
          <a:p>
            <a:pPr marL="1143000" lvl="1" indent="-6858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4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Knowledge</a:t>
            </a:r>
          </a:p>
          <a:p>
            <a:pPr marL="1143000" lvl="1" indent="-6858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4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Skill</a:t>
            </a:r>
          </a:p>
          <a:p>
            <a:pPr marL="1143000" lvl="1" indent="-6858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4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</a:t>
            </a:r>
            <a:endParaRPr lang="en-US" altLang="zh-CN" sz="4800" b="1" kern="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en-US" altLang="zh-CN" sz="4800" b="1" kern="1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Teaching method</a:t>
            </a:r>
          </a:p>
        </p:txBody>
      </p:sp>
    </p:spTree>
    <p:extLst>
      <p:ext uri="{BB962C8B-B14F-4D97-AF65-F5344CB8AC3E}">
        <p14:creationId xmlns:p14="http://schemas.microsoft.com/office/powerpoint/2010/main" val="268038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SO_GT1.1">
            <a:extLst>
              <a:ext uri="{FF2B5EF4-FFF2-40B4-BE49-F238E27FC236}">
                <a16:creationId xmlns:a16="http://schemas.microsoft.com/office/drawing/2014/main" id="{A36EBFE1-7F2B-4303-852B-2E4D064C0467}"/>
              </a:ext>
            </a:extLst>
          </p:cNvPr>
          <p:cNvSpPr txBox="1"/>
          <p:nvPr/>
        </p:nvSpPr>
        <p:spPr>
          <a:xfrm>
            <a:off x="4186279" y="2953779"/>
            <a:ext cx="7598335" cy="1070264"/>
          </a:xfrm>
          <a:prstGeom prst="rect">
            <a:avLst/>
          </a:prstGeom>
          <a:noFill/>
        </p:spPr>
        <p:txBody>
          <a:bodyPr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4000" dirty="0">
                <a:ea typeface="仿宋" panose="02010609060101010101" pitchFamily="49" charset="-122"/>
                <a:cs typeface="Aharoni" panose="02010803020104030203"/>
              </a:rPr>
              <a:t>To identify opinion and facts</a:t>
            </a:r>
            <a:endParaRPr lang="en-US" altLang="zh-CN" sz="4000" dirty="0">
              <a:solidFill>
                <a:srgbClr val="FF0000"/>
              </a:solidFill>
              <a:ea typeface="仿宋" panose="02010609060101010101" pitchFamily="49" charset="-122"/>
              <a:cs typeface="Aharoni" panose="02010803020104030203"/>
            </a:endParaRPr>
          </a:p>
        </p:txBody>
      </p:sp>
      <p:sp>
        <p:nvSpPr>
          <p:cNvPr id="9" name="KSO_GT1">
            <a:extLst>
              <a:ext uri="{FF2B5EF4-FFF2-40B4-BE49-F238E27FC236}">
                <a16:creationId xmlns:a16="http://schemas.microsoft.com/office/drawing/2014/main" id="{02002FEC-770D-44DE-B309-8863E26C2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79" y="1805086"/>
            <a:ext cx="3299291" cy="8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defTabSz="1219200">
              <a:spcBef>
                <a:spcPct val="0"/>
              </a:spcBef>
              <a:buNone/>
              <a:defRPr/>
            </a:pPr>
            <a:r>
              <a:rPr lang="en-US" altLang="zh-CN" sz="4800" b="1" dirty="0">
                <a:solidFill>
                  <a:srgbClr val="3C48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haroni" panose="02010803020104030203"/>
              </a:rPr>
              <a:t>Knowledge</a:t>
            </a:r>
            <a:endParaRPr lang="zh-CN" altLang="en-US" sz="4800" b="1" dirty="0">
              <a:solidFill>
                <a:srgbClr val="3C485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Aharoni" panose="02010803020104030203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FAC149-15E6-4D67-A1D0-497FC8862F2A}"/>
              </a:ext>
            </a:extLst>
          </p:cNvPr>
          <p:cNvSpPr txBox="1"/>
          <p:nvPr/>
        </p:nvSpPr>
        <p:spPr>
          <a:xfrm>
            <a:off x="4186279" y="4437005"/>
            <a:ext cx="69389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4000" dirty="0">
                <a:ea typeface="仿宋" panose="02010609060101010101" pitchFamily="49" charset="-122"/>
                <a:cs typeface="Aharoni" panose="02010803020104030203"/>
              </a:rPr>
              <a:t>To learn ways of illustration in an expository essay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A79C9F3-CB85-466A-AB51-C1772237FDB3}"/>
              </a:ext>
            </a:extLst>
          </p:cNvPr>
          <p:cNvCxnSpPr/>
          <p:nvPr/>
        </p:nvCxnSpPr>
        <p:spPr>
          <a:xfrm flipH="1">
            <a:off x="2744970" y="3483499"/>
            <a:ext cx="863600" cy="108108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KSO_GN1">
            <a:extLst>
              <a:ext uri="{FF2B5EF4-FFF2-40B4-BE49-F238E27FC236}">
                <a16:creationId xmlns:a16="http://schemas.microsoft.com/office/drawing/2014/main" id="{936505A4-3F8A-45E4-9AF1-663826B7D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4653" y="3021537"/>
            <a:ext cx="127211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defTabSz="1219200">
              <a:spcBef>
                <a:spcPct val="0"/>
              </a:spcBef>
              <a:buNone/>
              <a:defRPr/>
            </a:pPr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24D8450-20D7-47D8-94B2-8620B6AED74A}"/>
              </a:ext>
            </a:extLst>
          </p:cNvPr>
          <p:cNvSpPr txBox="1"/>
          <p:nvPr/>
        </p:nvSpPr>
        <p:spPr>
          <a:xfrm>
            <a:off x="1950373" y="379001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Teaching objective</a:t>
            </a:r>
          </a:p>
        </p:txBody>
      </p:sp>
    </p:spTree>
    <p:extLst>
      <p:ext uri="{BB962C8B-B14F-4D97-AF65-F5344CB8AC3E}">
        <p14:creationId xmlns:p14="http://schemas.microsoft.com/office/powerpoint/2010/main" val="425687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GT1.1">
            <a:extLst>
              <a:ext uri="{FF2B5EF4-FFF2-40B4-BE49-F238E27FC236}">
                <a16:creationId xmlns:a16="http://schemas.microsoft.com/office/drawing/2014/main" id="{5B19BCF4-4A6D-4EE9-9DA9-70A0FCB33CC1}"/>
              </a:ext>
            </a:extLst>
          </p:cNvPr>
          <p:cNvSpPr txBox="1"/>
          <p:nvPr/>
        </p:nvSpPr>
        <p:spPr>
          <a:xfrm>
            <a:off x="4186279" y="2992777"/>
            <a:ext cx="7807601" cy="1070264"/>
          </a:xfrm>
          <a:prstGeom prst="rect">
            <a:avLst/>
          </a:prstGeom>
          <a:noFill/>
        </p:spPr>
        <p:txBody>
          <a:bodyPr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4000" dirty="0">
                <a:ea typeface="仿宋" panose="02010609060101010101" pitchFamily="49" charset="-122"/>
                <a:cs typeface="Aharoni" panose="02010803020104030203"/>
              </a:rPr>
              <a:t>T</a:t>
            </a:r>
            <a:r>
              <a:rPr lang="en-US" altLang="zh-CN" sz="4000" dirty="0">
                <a:ea typeface="微软雅黑" panose="020B0503020204020204" charset="-122"/>
              </a:rPr>
              <a:t>o learn how to express opinion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78FE56-5036-49BA-8686-DDA482B6DA9D}"/>
              </a:ext>
            </a:extLst>
          </p:cNvPr>
          <p:cNvCxnSpPr/>
          <p:nvPr/>
        </p:nvCxnSpPr>
        <p:spPr>
          <a:xfrm flipH="1">
            <a:off x="2744970" y="3483499"/>
            <a:ext cx="863600" cy="108108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KSO_GT1">
            <a:extLst>
              <a:ext uri="{FF2B5EF4-FFF2-40B4-BE49-F238E27FC236}">
                <a16:creationId xmlns:a16="http://schemas.microsoft.com/office/drawing/2014/main" id="{E4337EFE-548D-4313-8D36-EDA74D4B2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79" y="1805086"/>
            <a:ext cx="1456843" cy="8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defTabSz="1219200">
              <a:spcBef>
                <a:spcPct val="0"/>
              </a:spcBef>
              <a:buNone/>
              <a:defRPr/>
            </a:pPr>
            <a:r>
              <a:rPr lang="en-US" altLang="zh-CN" sz="4800" b="1" dirty="0">
                <a:solidFill>
                  <a:srgbClr val="3C48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haroni" panose="02010803020104030203"/>
              </a:rPr>
              <a:t>Skill</a:t>
            </a:r>
          </a:p>
        </p:txBody>
      </p:sp>
      <p:sp>
        <p:nvSpPr>
          <p:cNvPr id="6" name="KSO_GN1">
            <a:extLst>
              <a:ext uri="{FF2B5EF4-FFF2-40B4-BE49-F238E27FC236}">
                <a16:creationId xmlns:a16="http://schemas.microsoft.com/office/drawing/2014/main" id="{99678BC8-142F-4121-BDF0-4D84E2829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4653" y="3021537"/>
            <a:ext cx="127211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defTabSz="1219200">
              <a:spcBef>
                <a:spcPct val="0"/>
              </a:spcBef>
              <a:buNone/>
              <a:defRPr/>
            </a:pPr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362271-D612-480B-A756-7C0DDA3416AE}"/>
              </a:ext>
            </a:extLst>
          </p:cNvPr>
          <p:cNvSpPr txBox="1"/>
          <p:nvPr/>
        </p:nvSpPr>
        <p:spPr>
          <a:xfrm>
            <a:off x="4186279" y="4369219"/>
            <a:ext cx="70760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4000" dirty="0">
                <a:ea typeface="微软雅黑" panose="020B0503020204020204" charset="-122"/>
              </a:rPr>
              <a:t>To apply exemplification in writing</a:t>
            </a:r>
            <a:endParaRPr lang="en-US" altLang="zh-CN" sz="3200" dirty="0"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5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1.1">
            <a:extLst>
              <a:ext uri="{FF2B5EF4-FFF2-40B4-BE49-F238E27FC236}">
                <a16:creationId xmlns:a16="http://schemas.microsoft.com/office/drawing/2014/main" id="{8BB4D3AF-84EB-49D8-B223-4FD248A3932B}"/>
              </a:ext>
            </a:extLst>
          </p:cNvPr>
          <p:cNvSpPr txBox="1"/>
          <p:nvPr/>
        </p:nvSpPr>
        <p:spPr>
          <a:xfrm>
            <a:off x="4186279" y="2992777"/>
            <a:ext cx="7807601" cy="1070264"/>
          </a:xfrm>
          <a:prstGeom prst="rect">
            <a:avLst/>
          </a:prstGeom>
          <a:noFill/>
        </p:spPr>
        <p:txBody>
          <a:bodyPr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4000" dirty="0">
                <a:ea typeface="仿宋" panose="02010609060101010101" pitchFamily="49" charset="-122"/>
                <a:cs typeface="Aharoni" panose="02010803020104030203"/>
              </a:rPr>
              <a:t>To build a sense of respecting others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0F44510-D672-4DB6-A65A-73E6BDC8C274}"/>
              </a:ext>
            </a:extLst>
          </p:cNvPr>
          <p:cNvCxnSpPr/>
          <p:nvPr/>
        </p:nvCxnSpPr>
        <p:spPr>
          <a:xfrm flipH="1">
            <a:off x="2744970" y="3483499"/>
            <a:ext cx="863600" cy="108108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KSO_GT1">
            <a:extLst>
              <a:ext uri="{FF2B5EF4-FFF2-40B4-BE49-F238E27FC236}">
                <a16:creationId xmlns:a16="http://schemas.microsoft.com/office/drawing/2014/main" id="{B182CFC7-CD13-43BA-9AFA-2EF9E6C98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79" y="1805086"/>
            <a:ext cx="1456843" cy="8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defTabSz="1219200">
              <a:spcBef>
                <a:spcPct val="0"/>
              </a:spcBef>
              <a:buNone/>
              <a:defRPr/>
            </a:pPr>
            <a:r>
              <a:rPr lang="en-US" altLang="zh-CN" sz="4800" b="1" dirty="0">
                <a:solidFill>
                  <a:srgbClr val="3C48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haroni" panose="02010803020104030203"/>
              </a:rPr>
              <a:t>Value</a:t>
            </a:r>
          </a:p>
        </p:txBody>
      </p:sp>
      <p:sp>
        <p:nvSpPr>
          <p:cNvPr id="5" name="KSO_GN1">
            <a:extLst>
              <a:ext uri="{FF2B5EF4-FFF2-40B4-BE49-F238E27FC236}">
                <a16:creationId xmlns:a16="http://schemas.microsoft.com/office/drawing/2014/main" id="{63A3A800-8121-437B-B2FA-9987C30AF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4653" y="3021537"/>
            <a:ext cx="127211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defTabSz="1219200">
              <a:spcBef>
                <a:spcPct val="0"/>
              </a:spcBef>
              <a:buNone/>
              <a:defRPr/>
            </a:pPr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F4CB39-9C60-44B2-81E2-08564C24C550}"/>
              </a:ext>
            </a:extLst>
          </p:cNvPr>
          <p:cNvSpPr txBox="1"/>
          <p:nvPr/>
        </p:nvSpPr>
        <p:spPr>
          <a:xfrm>
            <a:off x="4186278" y="4376045"/>
            <a:ext cx="70760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4000" dirty="0">
                <a:ea typeface="微软雅黑" panose="020B0503020204020204" charset="-122"/>
              </a:rPr>
              <a:t>To deepen the understanding of building a community of shared future for mankind</a:t>
            </a:r>
            <a:endParaRPr lang="zh-CN" altLang="en-US" sz="4000" dirty="0">
              <a:solidFill>
                <a:srgbClr val="FFFFFF">
                  <a:lumMod val="50000"/>
                </a:srgbClr>
              </a:solidFill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8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705</Words>
  <Application>Microsoft Office PowerPoint</Application>
  <PresentationFormat>宽屏</PresentationFormat>
  <Paragraphs>189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PingFang SC</vt:lpstr>
      <vt:lpstr>等线</vt:lpstr>
      <vt:lpstr>等线 Light</vt:lpstr>
      <vt:lpstr>Microsoft YaHei</vt:lpstr>
      <vt:lpstr>Microsoft YaHei</vt:lpstr>
      <vt:lpstr>微软雅黑 Light</vt:lpstr>
      <vt:lpstr>arial</vt:lpstr>
      <vt:lpstr>arial</vt:lpstr>
      <vt:lpstr>Arial Black</vt:lpstr>
      <vt:lpstr>Calibri</vt:lpstr>
      <vt:lpstr>Segoe UI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 庆丰</dc:creator>
  <cp:lastModifiedBy>孟 庆丰</cp:lastModifiedBy>
  <cp:revision>18</cp:revision>
  <dcterms:created xsi:type="dcterms:W3CDTF">2021-09-11T04:46:52Z</dcterms:created>
  <dcterms:modified xsi:type="dcterms:W3CDTF">2022-10-09T16:28:32Z</dcterms:modified>
</cp:coreProperties>
</file>